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71" r:id="rId10"/>
    <p:sldId id="265" r:id="rId11"/>
    <p:sldId id="266" r:id="rId12"/>
    <p:sldId id="267" r:id="rId13"/>
    <p:sldId id="262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98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DB06A-2F18-464A-B176-FAB1749A4688}" type="datetimeFigureOut">
              <a:rPr lang="en-CA" smtClean="0"/>
              <a:pPr/>
              <a:t>2018-08-16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A0E35-2792-4BC9-B8C0-20F7D1D62BFC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1913 English Church in Selkirk; the old Happy Thought School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A0E35-2792-4BC9-B8C0-20F7D1D62BFC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St. Andrews On-the-Red, c. 1912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A0E35-2792-4BC9-B8C0-20F7D1D62BFC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Pictured:</a:t>
            </a:r>
            <a:r>
              <a:rPr lang="en-CA" baseline="0" dirty="0" smtClean="0"/>
              <a:t> </a:t>
            </a:r>
            <a:r>
              <a:rPr lang="en-CA" dirty="0" smtClean="0"/>
              <a:t>St. Andrews Rectory, 1880s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A0E35-2792-4BC9-B8C0-20F7D1D62BFC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1970 image of the school building</a:t>
            </a:r>
            <a:r>
              <a:rPr lang="en-CA" baseline="0" dirty="0" smtClean="0"/>
              <a:t> from </a:t>
            </a:r>
            <a:r>
              <a:rPr lang="en-CA" dirty="0" smtClean="0"/>
              <a:t>1858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A0E35-2792-4BC9-B8C0-20F7D1D62BFC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Trinity Lutheran</a:t>
            </a:r>
            <a:r>
              <a:rPr lang="en-CA" baseline="0" dirty="0" smtClean="0"/>
              <a:t> Church, </a:t>
            </a:r>
            <a:r>
              <a:rPr lang="en-CA" baseline="0" dirty="0" err="1" smtClean="0"/>
              <a:t>Thalberg</a:t>
            </a:r>
            <a:r>
              <a:rPr lang="en-CA" baseline="0" dirty="0" smtClean="0"/>
              <a:t>; </a:t>
            </a:r>
            <a:r>
              <a:rPr lang="en-CA" baseline="0" dirty="0" err="1" smtClean="0"/>
              <a:t>Ashfield</a:t>
            </a:r>
            <a:r>
              <a:rPr lang="en-CA" baseline="0" dirty="0" smtClean="0"/>
              <a:t> Gospel Hall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A0E35-2792-4BC9-B8C0-20F7D1D62BFC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Era of one room schoolhouses.</a:t>
            </a:r>
            <a:r>
              <a:rPr lang="en-CA" baseline="0" dirty="0" smtClean="0"/>
              <a:t> Top left: Mars School west of </a:t>
            </a:r>
            <a:r>
              <a:rPr lang="en-CA" baseline="0" dirty="0" err="1" smtClean="0"/>
              <a:t>Libau</a:t>
            </a:r>
            <a:r>
              <a:rPr lang="en-CA" baseline="0" dirty="0" smtClean="0"/>
              <a:t> in 1914. Top right: </a:t>
            </a:r>
            <a:r>
              <a:rPr lang="en-CA" baseline="0" dirty="0" err="1" smtClean="0"/>
              <a:t>Hoey</a:t>
            </a:r>
            <a:r>
              <a:rPr lang="en-CA" baseline="0" dirty="0" smtClean="0"/>
              <a:t> West School and pupils with teacher Mr. McNeil, 1946. Bottom left: class of Donald School. Bottom right: Central School, Selkirk, 1897.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A0E35-2792-4BC9-B8C0-20F7D1D62BFC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Movements</a:t>
            </a:r>
            <a:r>
              <a:rPr lang="en-CA" baseline="0" dirty="0" smtClean="0"/>
              <a:t> promoted by influential theologians that changed churches’ mentalities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A0E35-2792-4BC9-B8C0-20F7D1D62BFC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Left: Little</a:t>
            </a:r>
            <a:r>
              <a:rPr lang="en-CA" baseline="0" dirty="0" smtClean="0"/>
              <a:t> </a:t>
            </a:r>
            <a:r>
              <a:rPr lang="en-CA" baseline="0" dirty="0" smtClean="0"/>
              <a:t>Britain United Church in 1970 (built in 1860s</a:t>
            </a:r>
            <a:r>
              <a:rPr lang="en-CA" baseline="0" dirty="0" smtClean="0"/>
              <a:t>). Right: Knox Presbyterian with a ferry out front. Little Britain joined the UC, Knox stayed out.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A0E35-2792-4BC9-B8C0-20F7D1D62BFC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275A331-0AC6-47FD-98A7-70C6EA7A9C28}" type="datetimeFigureOut">
              <a:rPr lang="en-CA" smtClean="0"/>
              <a:pPr/>
              <a:t>2018-08-16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A225B6-5B8D-4128-9452-2D176CBEB17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A331-0AC6-47FD-98A7-70C6EA7A9C28}" type="datetimeFigureOut">
              <a:rPr lang="en-CA" smtClean="0"/>
              <a:pPr/>
              <a:t>2018-08-16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225B6-5B8D-4128-9452-2D176CBEB17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275A331-0AC6-47FD-98A7-70C6EA7A9C28}" type="datetimeFigureOut">
              <a:rPr lang="en-CA" smtClean="0"/>
              <a:pPr/>
              <a:t>2018-08-16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1A225B6-5B8D-4128-9452-2D176CBEB17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A331-0AC6-47FD-98A7-70C6EA7A9C28}" type="datetimeFigureOut">
              <a:rPr lang="en-CA" smtClean="0"/>
              <a:pPr/>
              <a:t>2018-08-16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A225B6-5B8D-4128-9452-2D176CBEB17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A331-0AC6-47FD-98A7-70C6EA7A9C28}" type="datetimeFigureOut">
              <a:rPr lang="en-CA" smtClean="0"/>
              <a:pPr/>
              <a:t>2018-08-16</a:t>
            </a:fld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1A225B6-5B8D-4128-9452-2D176CBEB17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275A331-0AC6-47FD-98A7-70C6EA7A9C28}" type="datetimeFigureOut">
              <a:rPr lang="en-CA" smtClean="0"/>
              <a:pPr/>
              <a:t>2018-08-16</a:t>
            </a:fld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1A225B6-5B8D-4128-9452-2D176CBEB17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275A331-0AC6-47FD-98A7-70C6EA7A9C28}" type="datetimeFigureOut">
              <a:rPr lang="en-CA" smtClean="0"/>
              <a:pPr/>
              <a:t>2018-08-16</a:t>
            </a:fld>
            <a:endParaRPr lang="en-C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1A225B6-5B8D-4128-9452-2D176CBEB17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CA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A331-0AC6-47FD-98A7-70C6EA7A9C28}" type="datetimeFigureOut">
              <a:rPr lang="en-CA" smtClean="0"/>
              <a:pPr/>
              <a:t>2018-08-16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A225B6-5B8D-4128-9452-2D176CBEB17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A331-0AC6-47FD-98A7-70C6EA7A9C28}" type="datetimeFigureOut">
              <a:rPr lang="en-CA" smtClean="0"/>
              <a:pPr/>
              <a:t>2018-08-16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A225B6-5B8D-4128-9452-2D176CBEB17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A331-0AC6-47FD-98A7-70C6EA7A9C28}" type="datetimeFigureOut">
              <a:rPr lang="en-CA" smtClean="0"/>
              <a:pPr/>
              <a:t>2018-08-16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A225B6-5B8D-4128-9452-2D176CBEB17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275A331-0AC6-47FD-98A7-70C6EA7A9C28}" type="datetimeFigureOut">
              <a:rPr lang="en-CA" smtClean="0"/>
              <a:pPr/>
              <a:t>2018-08-16</a:t>
            </a:fld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1A225B6-5B8D-4128-9452-2D176CBEB17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275A331-0AC6-47FD-98A7-70C6EA7A9C28}" type="datetimeFigureOut">
              <a:rPr lang="en-CA" smtClean="0"/>
              <a:pPr/>
              <a:t>2018-08-16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1A225B6-5B8D-4128-9452-2D176CBEB175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cap="none" dirty="0" smtClean="0"/>
              <a:t>Churches and Schools</a:t>
            </a:r>
            <a:endParaRPr lang="en-CA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F:\St Clements Heritage\Heritage Gallery\Heritage Gallery - old\Heritage Gallery - arranged by Web Site Chapters 2\Ed Ledowhoski pics of Selkirk area\Ed Ledohowski\1913 English Church Selkirk 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990600"/>
            <a:ext cx="2761379" cy="3733800"/>
          </a:xfrm>
          <a:prstGeom prst="rect">
            <a:avLst/>
          </a:prstGeom>
          <a:noFill/>
        </p:spPr>
      </p:pic>
      <p:pic>
        <p:nvPicPr>
          <p:cNvPr id="1027" name="Picture 3" descr="F:\St Clements Heritage\Schools\Happy Thought School\Happy Thought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752600"/>
            <a:ext cx="4054525" cy="2689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Modernist Theologians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Modernism = the Bible has myths and errors</a:t>
            </a:r>
          </a:p>
          <a:p>
            <a:r>
              <a:rPr lang="en-CA" dirty="0" smtClean="0"/>
              <a:t>Darwinism = evolutionism</a:t>
            </a:r>
          </a:p>
          <a:p>
            <a:r>
              <a:rPr lang="en-CA" dirty="0" smtClean="0"/>
              <a:t>The Social Gospel = save society instead of souls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United Church, 1925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United Canada’s Methodists, Presbyterians, and Congregationalists</a:t>
            </a:r>
          </a:p>
          <a:p>
            <a:endParaRPr lang="en-CA" dirty="0" smtClean="0"/>
          </a:p>
          <a:p>
            <a:r>
              <a:rPr lang="en-CA" dirty="0" smtClean="0"/>
              <a:t>One third of Presbyterian churches stayed out</a:t>
            </a:r>
            <a:endParaRPr lang="en-CA" dirty="0"/>
          </a:p>
        </p:txBody>
      </p:sp>
      <p:pic>
        <p:nvPicPr>
          <p:cNvPr id="6146" name="Picture 2" descr="F:\St Clements Heritage\Heritage Village events\Lockport Centennial\Photo Gallery\Churches 574  Little Britain United Church, 1970.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962400"/>
            <a:ext cx="2057400" cy="2475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F:\St Clements Heritage\St C - 125 Anniversary\125th Displays\Transportation\Ferry\393 Selkirk ferry, 1916.tif"/>
          <p:cNvPicPr>
            <a:picLocks noChangeAspect="1" noChangeArrowheads="1"/>
          </p:cNvPicPr>
          <p:nvPr/>
        </p:nvPicPr>
        <p:blipFill>
          <a:blip r:embed="rId4" cstate="print"/>
          <a:srcRect l="18016" t="5223" r="26134" b="21654"/>
          <a:stretch>
            <a:fillRect/>
          </a:stretch>
        </p:blipFill>
        <p:spPr bwMode="auto">
          <a:xfrm>
            <a:off x="4953000" y="3733800"/>
            <a:ext cx="3124200" cy="2821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Socialism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Social Gospel Progressivism</a:t>
            </a:r>
          </a:p>
          <a:p>
            <a:endParaRPr lang="en-CA" dirty="0" smtClean="0"/>
          </a:p>
          <a:p>
            <a:r>
              <a:rPr lang="en-CA" dirty="0" smtClean="0"/>
              <a:t>The Great Depression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Society from Church to School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Premier Duff </a:t>
            </a:r>
            <a:r>
              <a:rPr lang="en-CA" dirty="0" err="1" smtClean="0"/>
              <a:t>Roblin</a:t>
            </a:r>
            <a:r>
              <a:rPr lang="en-CA" dirty="0" smtClean="0"/>
              <a:t> (1958-1967)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“Red Tory”</a:t>
            </a:r>
          </a:p>
          <a:p>
            <a:endParaRPr lang="en-CA" dirty="0" smtClean="0"/>
          </a:p>
          <a:p>
            <a:r>
              <a:rPr lang="en-CA" dirty="0" smtClean="0"/>
              <a:t>Views on education</a:t>
            </a:r>
          </a:p>
          <a:p>
            <a:endParaRPr lang="en-CA" dirty="0" smtClean="0"/>
          </a:p>
          <a:p>
            <a:r>
              <a:rPr lang="en-CA" dirty="0" smtClean="0"/>
              <a:t>Baby Boomers and the</a:t>
            </a:r>
            <a:br>
              <a:rPr lang="en-CA" dirty="0" smtClean="0"/>
            </a:br>
            <a:r>
              <a:rPr lang="en-CA" dirty="0" smtClean="0"/>
              <a:t>need for more schools</a:t>
            </a:r>
            <a:endParaRPr lang="en-CA" dirty="0"/>
          </a:p>
        </p:txBody>
      </p:sp>
      <p:pic>
        <p:nvPicPr>
          <p:cNvPr id="4" name="Picture 3" descr="Duff Robl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1844611"/>
            <a:ext cx="3124200" cy="4584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Roblin’s</a:t>
            </a:r>
            <a:r>
              <a:rPr lang="en-CA" dirty="0" smtClean="0"/>
              <a:t> School Reforms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</p:spPr>
        <p:txBody>
          <a:bodyPr>
            <a:normAutofit/>
          </a:bodyPr>
          <a:lstStyle/>
          <a:p>
            <a:r>
              <a:rPr lang="en-CA" dirty="0" smtClean="0"/>
              <a:t>Public high schools</a:t>
            </a:r>
          </a:p>
          <a:p>
            <a:endParaRPr lang="en-CA" dirty="0" smtClean="0"/>
          </a:p>
          <a:p>
            <a:r>
              <a:rPr lang="en-CA" dirty="0" smtClean="0"/>
              <a:t>Consolidated schools into districts centred on new public high schools </a:t>
            </a:r>
          </a:p>
          <a:p>
            <a:endParaRPr lang="en-CA" dirty="0" smtClean="0"/>
          </a:p>
          <a:p>
            <a:r>
              <a:rPr lang="en-CA" dirty="0" smtClean="0"/>
              <a:t>Introduced school bus program</a:t>
            </a:r>
          </a:p>
          <a:p>
            <a:endParaRPr lang="en-CA" dirty="0" smtClean="0"/>
          </a:p>
          <a:p>
            <a:r>
              <a:rPr lang="en-CA" dirty="0" smtClean="0"/>
              <a:t>The school as the centre of society; decline of church influence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Post-War Churches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Ecumenism and non-denominational churches</a:t>
            </a:r>
          </a:p>
          <a:p>
            <a:endParaRPr lang="en-CA" dirty="0" smtClean="0"/>
          </a:p>
          <a:p>
            <a:r>
              <a:rPr lang="en-CA" dirty="0" smtClean="0"/>
              <a:t>Population growth</a:t>
            </a:r>
          </a:p>
          <a:p>
            <a:pPr lvl="1"/>
            <a:r>
              <a:rPr lang="en-CA" dirty="0" smtClean="0"/>
              <a:t>Grace Baptist Church, Selkirk</a:t>
            </a:r>
          </a:p>
          <a:p>
            <a:pPr lvl="1"/>
            <a:r>
              <a:rPr lang="en-CA" dirty="0" smtClean="0"/>
              <a:t>Selkirk Mennonite Brethren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Summary: The centre of society shifted </a:t>
            </a:r>
            <a:br>
              <a:rPr lang="en-CA" dirty="0" smtClean="0"/>
            </a:br>
            <a:r>
              <a:rPr lang="en-CA" dirty="0" smtClean="0"/>
              <a:t>from churches to schools.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Colonial Times, 1825-1870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First Churches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Missionaries and the Hudson Bay Company</a:t>
            </a:r>
          </a:p>
          <a:p>
            <a:endParaRPr lang="en-CA" dirty="0" smtClean="0"/>
          </a:p>
          <a:p>
            <a:r>
              <a:rPr lang="en-CA" dirty="0" smtClean="0"/>
              <a:t>Anglicans</a:t>
            </a:r>
          </a:p>
          <a:p>
            <a:pPr lvl="1"/>
            <a:r>
              <a:rPr lang="en-CA" dirty="0" smtClean="0"/>
              <a:t>William </a:t>
            </a:r>
            <a:r>
              <a:rPr lang="en-CA" dirty="0" err="1" smtClean="0"/>
              <a:t>Cockran</a:t>
            </a:r>
            <a:r>
              <a:rPr lang="en-CA" dirty="0" smtClean="0"/>
              <a:t>, 1825</a:t>
            </a:r>
          </a:p>
          <a:p>
            <a:pPr lvl="2"/>
            <a:r>
              <a:rPr lang="en-CA" dirty="0" smtClean="0"/>
              <a:t>St. Andrews On-the-Red</a:t>
            </a:r>
          </a:p>
          <a:p>
            <a:pPr lvl="2"/>
            <a:r>
              <a:rPr lang="en-CA" dirty="0" smtClean="0"/>
              <a:t>St. Peters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Presbyterians</a:t>
            </a:r>
          </a:p>
          <a:p>
            <a:pPr lvl="1"/>
            <a:r>
              <a:rPr lang="en-CA" dirty="0" smtClean="0"/>
              <a:t>John Black, 1851</a:t>
            </a:r>
          </a:p>
          <a:p>
            <a:pPr lvl="2"/>
            <a:r>
              <a:rPr lang="en-CA" dirty="0" smtClean="0"/>
              <a:t>Episcopacy issue</a:t>
            </a:r>
          </a:p>
          <a:p>
            <a:pPr lvl="2"/>
            <a:r>
              <a:rPr lang="en-CA" dirty="0" smtClean="0"/>
              <a:t>“The Meeting House”</a:t>
            </a:r>
            <a:endParaRPr lang="en-CA" dirty="0"/>
          </a:p>
        </p:txBody>
      </p:sp>
      <p:pic>
        <p:nvPicPr>
          <p:cNvPr id="4" name="Picture 2" descr="F:\St Clements Heritage\Heritage Village events\Lockport Centennial\Photo Gallery\Churches 349 St. Andrews 1899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10000"/>
            <a:ext cx="3922704" cy="2752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First Schools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St. Andrews Rectory School</a:t>
            </a:r>
          </a:p>
          <a:p>
            <a:endParaRPr lang="en-CA" dirty="0" smtClean="0"/>
          </a:p>
          <a:p>
            <a:r>
              <a:rPr lang="en-CA" dirty="0" smtClean="0"/>
              <a:t>St. Peters settlement school</a:t>
            </a:r>
          </a:p>
          <a:p>
            <a:endParaRPr lang="en-CA" dirty="0" smtClean="0"/>
          </a:p>
          <a:p>
            <a:r>
              <a:rPr lang="en-CA" dirty="0" smtClean="0"/>
              <a:t>Presbyterian school</a:t>
            </a:r>
            <a:endParaRPr lang="en-CA" dirty="0"/>
          </a:p>
        </p:txBody>
      </p:sp>
      <p:pic>
        <p:nvPicPr>
          <p:cNvPr id="2051" name="Picture 3" descr="F:\St Clements Heritage\Heritage Gallery\Heritage Gallery - old\Heritage Gallery - arranged by Web Site Chapters 2\Historical pictures\Archival Masters Volume 1\049 St. Andew's Rectory 1880s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600200"/>
            <a:ext cx="2895600" cy="192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First Schools (cont.)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Miss Matilda Davis’s Oakfield school for girls</a:t>
            </a:r>
          </a:p>
        </p:txBody>
      </p:sp>
      <p:pic>
        <p:nvPicPr>
          <p:cNvPr id="3074" name="Picture 2" descr="F:\St Clements Heritage\Presentation to Council &amp; other groups\2015\Schools\LSSD History\New folder (2)\4 Schools\Davis Girls School (1858) in 1970 - MB Archi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209800"/>
            <a:ext cx="5957888" cy="4256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dirty="0" smtClean="0"/>
              <a:t>Churches and Schools in a New Province</a:t>
            </a:r>
            <a:endParaRPr lang="en-C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New Churches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Population growth ended Anglican-Presbyterian era</a:t>
            </a:r>
          </a:p>
          <a:p>
            <a:r>
              <a:rPr lang="en-CA" dirty="0" smtClean="0"/>
              <a:t>Lutherans, Methodists, Pentecostals, Plymouth Brethren</a:t>
            </a:r>
          </a:p>
          <a:p>
            <a:r>
              <a:rPr lang="en-CA" dirty="0" smtClean="0"/>
              <a:t>Notre Dame Parish (1874)</a:t>
            </a:r>
          </a:p>
        </p:txBody>
      </p:sp>
      <p:pic>
        <p:nvPicPr>
          <p:cNvPr id="4098" name="Picture 2" descr="F:\St Clements Heritage\St C - 125 Anniversary\125th Displays\Churches\491 Trinity Lutheran Church, Thalberg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114800"/>
            <a:ext cx="4517223" cy="2549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F:\St Clements Heritage\Heritage Gallery\Heritage Gallery - old\Heritage Gallery - not arranged by chapters\Churches\Ashfield Gospel Hall.JPG"/>
          <p:cNvPicPr>
            <a:picLocks noChangeAspect="1" noChangeArrowheads="1"/>
          </p:cNvPicPr>
          <p:nvPr/>
        </p:nvPicPr>
        <p:blipFill>
          <a:blip r:embed="rId4" cstate="print"/>
          <a:srcRect r="2389"/>
          <a:stretch>
            <a:fillRect/>
          </a:stretch>
        </p:blipFill>
        <p:spPr bwMode="auto">
          <a:xfrm>
            <a:off x="5029200" y="4114800"/>
            <a:ext cx="3795649" cy="2451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New Immigration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Eastern Europeans</a:t>
            </a:r>
          </a:p>
          <a:p>
            <a:endParaRPr lang="en-CA" dirty="0" smtClean="0"/>
          </a:p>
          <a:p>
            <a:r>
              <a:rPr lang="en-CA" dirty="0" smtClean="0"/>
              <a:t>The Public School Act</a:t>
            </a:r>
          </a:p>
          <a:p>
            <a:endParaRPr lang="en-CA" dirty="0" smtClean="0"/>
          </a:p>
          <a:p>
            <a:r>
              <a:rPr lang="en-CA" dirty="0" smtClean="0"/>
              <a:t>Compulsory school attendance in 1916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St Clements Heritage\Presentation to Council &amp; other groups\2015\Schools\LSSD History\New folder (2)\4 Schools\Schools - Donald School- St Clements Heritage.jpg"/>
          <p:cNvPicPr>
            <a:picLocks noChangeAspect="1" noChangeArrowheads="1"/>
          </p:cNvPicPr>
          <p:nvPr/>
        </p:nvPicPr>
        <p:blipFill>
          <a:blip r:embed="rId3" cstate="print"/>
          <a:srcRect t="2273" r="6517"/>
          <a:stretch>
            <a:fillRect/>
          </a:stretch>
        </p:blipFill>
        <p:spPr bwMode="auto">
          <a:xfrm>
            <a:off x="304800" y="3581400"/>
            <a:ext cx="4419600" cy="3065206"/>
          </a:xfrm>
          <a:prstGeom prst="rect">
            <a:avLst/>
          </a:prstGeom>
          <a:noFill/>
        </p:spPr>
      </p:pic>
      <p:pic>
        <p:nvPicPr>
          <p:cNvPr id="5123" name="Picture 3" descr="F:\St Clements Heritage\Libau School reunion References\Libau School reunion References\Schools\Mars 1914 (east of Libau)- St Clements Heritage.tif"/>
          <p:cNvPicPr>
            <a:picLocks noChangeAspect="1" noChangeArrowheads="1"/>
          </p:cNvPicPr>
          <p:nvPr/>
        </p:nvPicPr>
        <p:blipFill>
          <a:blip r:embed="rId4" cstate="print"/>
          <a:srcRect b="12793"/>
          <a:stretch>
            <a:fillRect/>
          </a:stretch>
        </p:blipFill>
        <p:spPr bwMode="auto">
          <a:xfrm>
            <a:off x="533400" y="228600"/>
            <a:ext cx="3886200" cy="2986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F:\St Clements Heritage\Libau School reunion References\Libau School reunion References\Schools\Hoey West- St Clements Heritage.tif"/>
          <p:cNvPicPr>
            <a:picLocks noChangeAspect="1" noChangeArrowheads="1"/>
          </p:cNvPicPr>
          <p:nvPr/>
        </p:nvPicPr>
        <p:blipFill>
          <a:blip r:embed="rId5" cstate="print"/>
          <a:srcRect r="1887" b="15403"/>
          <a:stretch>
            <a:fillRect/>
          </a:stretch>
        </p:blipFill>
        <p:spPr bwMode="auto">
          <a:xfrm>
            <a:off x="4876800" y="457200"/>
            <a:ext cx="39624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50" t="8178" r="41625" b="31801"/>
          <a:stretch/>
        </p:blipFill>
        <p:spPr>
          <a:xfrm rot="5400000">
            <a:off x="5786705" y="3204895"/>
            <a:ext cx="2262909" cy="3930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87</TotalTime>
  <Words>381</Words>
  <Application>Microsoft Office PowerPoint</Application>
  <PresentationFormat>On-screen Show (4:3)</PresentationFormat>
  <Paragraphs>85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Median</vt:lpstr>
      <vt:lpstr>Churches and Schools</vt:lpstr>
      <vt:lpstr>Colonial Times, 1825-1870</vt:lpstr>
      <vt:lpstr>The First Churches</vt:lpstr>
      <vt:lpstr>The First Schools</vt:lpstr>
      <vt:lpstr>The First Schools (cont.)</vt:lpstr>
      <vt:lpstr>Churches and Schools in a New Province</vt:lpstr>
      <vt:lpstr>New Churches</vt:lpstr>
      <vt:lpstr>New Immigration</vt:lpstr>
      <vt:lpstr>Slide 9</vt:lpstr>
      <vt:lpstr>Modernist Theologians</vt:lpstr>
      <vt:lpstr>The United Church, 1925</vt:lpstr>
      <vt:lpstr>Socialism</vt:lpstr>
      <vt:lpstr>Society from Church to School</vt:lpstr>
      <vt:lpstr>Premier Duff Roblin (1958-1967)</vt:lpstr>
      <vt:lpstr>Roblin’s School Reforms</vt:lpstr>
      <vt:lpstr>Post-War Churches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NDevice</dc:creator>
  <cp:lastModifiedBy>NDevice</cp:lastModifiedBy>
  <cp:revision>10</cp:revision>
  <dcterms:created xsi:type="dcterms:W3CDTF">2018-08-15T19:51:29Z</dcterms:created>
  <dcterms:modified xsi:type="dcterms:W3CDTF">2018-08-16T16:08:05Z</dcterms:modified>
</cp:coreProperties>
</file>