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5"/>
  </p:notesMasterIdLst>
  <p:sldIdLst>
    <p:sldId id="256" r:id="rId2"/>
    <p:sldId id="258" r:id="rId3"/>
    <p:sldId id="276" r:id="rId4"/>
    <p:sldId id="277" r:id="rId5"/>
    <p:sldId id="259" r:id="rId6"/>
    <p:sldId id="257" r:id="rId7"/>
    <p:sldId id="260" r:id="rId8"/>
    <p:sldId id="261" r:id="rId9"/>
    <p:sldId id="262" r:id="rId10"/>
    <p:sldId id="263" r:id="rId11"/>
    <p:sldId id="264" r:id="rId12"/>
    <p:sldId id="265" r:id="rId13"/>
    <p:sldId id="279" r:id="rId14"/>
    <p:sldId id="266" r:id="rId15"/>
    <p:sldId id="267" r:id="rId16"/>
    <p:sldId id="268" r:id="rId17"/>
    <p:sldId id="269" r:id="rId18"/>
    <p:sldId id="270" r:id="rId19"/>
    <p:sldId id="271" r:id="rId20"/>
    <p:sldId id="278" r:id="rId21"/>
    <p:sldId id="272" r:id="rId22"/>
    <p:sldId id="273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262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0054" autoAdjust="0"/>
  </p:normalViewPr>
  <p:slideViewPr>
    <p:cSldViewPr>
      <p:cViewPr>
        <p:scale>
          <a:sx n="64" d="100"/>
          <a:sy n="64" d="100"/>
        </p:scale>
        <p:origin x="-1008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F65DC-82B6-43DA-BF2D-888E08440707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59648A-E2A6-44EF-BAE2-34C3E5A89D7F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Pictured: Steamer </a:t>
            </a:r>
            <a:r>
              <a:rPr lang="en-CA" dirty="0" err="1" smtClean="0"/>
              <a:t>Makado</a:t>
            </a:r>
            <a:r>
              <a:rPr lang="en-CA" dirty="0" smtClean="0"/>
              <a:t> in 1913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9648A-E2A6-44EF-BAE2-34C3E5A89D7F}" type="slidenum">
              <a:rPr lang="en-CA" smtClean="0"/>
              <a:pPr/>
              <a:t>1</a:t>
            </a:fld>
            <a:endParaRPr lang="en-C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1850s canoe carrying dignitary (likely George Simpson with his</a:t>
            </a:r>
            <a:r>
              <a:rPr lang="en-CA" baseline="0" dirty="0" smtClean="0"/>
              <a:t> piper)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9648A-E2A6-44EF-BAE2-34C3E5A89D7F}" type="slidenum">
              <a:rPr lang="en-CA" smtClean="0"/>
              <a:pPr/>
              <a:t>6</a:t>
            </a:fld>
            <a:endParaRPr lang="en-CA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1859 John </a:t>
            </a:r>
            <a:r>
              <a:rPr lang="en-CA" dirty="0" err="1" smtClean="0"/>
              <a:t>Harriott</a:t>
            </a:r>
            <a:r>
              <a:rPr lang="en-CA" dirty="0" smtClean="0"/>
              <a:t> residence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9648A-E2A6-44EF-BAE2-34C3E5A89D7F}" type="slidenum">
              <a:rPr lang="en-CA" smtClean="0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1816 – Selkirk Settlers at York Factory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9648A-E2A6-44EF-BAE2-34C3E5A89D7F}" type="slidenum">
              <a:rPr lang="en-CA" smtClean="0"/>
              <a:pPr/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Gunn corresponded</a:t>
            </a:r>
            <a:r>
              <a:rPr lang="en-CA" baseline="0" dirty="0" smtClean="0"/>
              <a:t> with the Smithsonian Museum on scientific observations in the northwest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9648A-E2A6-44EF-BAE2-34C3E5A89D7F}" type="slidenum">
              <a:rPr lang="en-CA" smtClean="0"/>
              <a:pPr/>
              <a:t>15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9648A-E2A6-44EF-BAE2-34C3E5A89D7F}" type="slidenum">
              <a:rPr lang="en-CA" smtClean="0"/>
              <a:pPr/>
              <a:t>16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Robinson’s warehouse with rail connection at Selkirk</a:t>
            </a:r>
            <a:r>
              <a:rPr lang="en-CA" baseline="0" dirty="0" smtClean="0"/>
              <a:t> docks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9648A-E2A6-44EF-BAE2-34C3E5A89D7F}" type="slidenum">
              <a:rPr lang="en-CA" smtClean="0"/>
              <a:pPr/>
              <a:t>21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Northern Fish</a:t>
            </a:r>
            <a:r>
              <a:rPr lang="en-CA" baseline="0" dirty="0" smtClean="0"/>
              <a:t> Co. Tug on lake, 1922.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9648A-E2A6-44EF-BAE2-34C3E5A89D7F}" type="slidenum">
              <a:rPr lang="en-CA" smtClean="0"/>
              <a:pPr/>
              <a:t>22</a:t>
            </a:fld>
            <a:endParaRPr lang="en-CA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baseline="0" dirty="0" smtClean="0"/>
              <a:t>Wooding station at Bull Head, Lake Winnipeg, 1922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9648A-E2A6-44EF-BAE2-34C3E5A89D7F}" type="slidenum">
              <a:rPr lang="en-CA" smtClean="0"/>
              <a:pPr/>
              <a:t>23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CA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7E2B6D3-06AF-4978-8B24-F13D31A2844B}" type="datetimeFigureOut">
              <a:rPr lang="en-CA" smtClean="0"/>
              <a:pPr/>
              <a:t>2018-08-16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CA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853CB8E5-364F-40DB-B7EB-A2999F957547}" type="slidenum">
              <a:rPr lang="en-CA" smtClean="0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The Red River and Lake Winnipeg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/>
              <a:t>Their influence in regional history</a:t>
            </a:r>
            <a:endParaRPr lang="en-CA" dirty="0"/>
          </a:p>
        </p:txBody>
      </p:sp>
      <p:sp>
        <p:nvSpPr>
          <p:cNvPr id="6" name="Freeform 5"/>
          <p:cNvSpPr/>
          <p:nvPr/>
        </p:nvSpPr>
        <p:spPr>
          <a:xfrm>
            <a:off x="3657600" y="2585545"/>
            <a:ext cx="5628290" cy="4319752"/>
          </a:xfrm>
          <a:custGeom>
            <a:avLst/>
            <a:gdLst>
              <a:gd name="connsiteX0" fmla="*/ 0 w 5628290"/>
              <a:gd name="connsiteY0" fmla="*/ 4319752 h 4319752"/>
              <a:gd name="connsiteX1" fmla="*/ 15766 w 5628290"/>
              <a:gd name="connsiteY1" fmla="*/ 4272455 h 4319752"/>
              <a:gd name="connsiteX2" fmla="*/ 47297 w 5628290"/>
              <a:gd name="connsiteY2" fmla="*/ 4225158 h 4319752"/>
              <a:gd name="connsiteX3" fmla="*/ 110359 w 5628290"/>
              <a:gd name="connsiteY3" fmla="*/ 4130565 h 4319752"/>
              <a:gd name="connsiteX4" fmla="*/ 220717 w 5628290"/>
              <a:gd name="connsiteY4" fmla="*/ 3988676 h 4319752"/>
              <a:gd name="connsiteX5" fmla="*/ 268014 w 5628290"/>
              <a:gd name="connsiteY5" fmla="*/ 3972910 h 4319752"/>
              <a:gd name="connsiteX6" fmla="*/ 409903 w 5628290"/>
              <a:gd name="connsiteY6" fmla="*/ 3894083 h 4319752"/>
              <a:gd name="connsiteX7" fmla="*/ 693683 w 5628290"/>
              <a:gd name="connsiteY7" fmla="*/ 3815255 h 4319752"/>
              <a:gd name="connsiteX8" fmla="*/ 1450428 w 5628290"/>
              <a:gd name="connsiteY8" fmla="*/ 3799489 h 4319752"/>
              <a:gd name="connsiteX9" fmla="*/ 1576552 w 5628290"/>
              <a:gd name="connsiteY9" fmla="*/ 3720662 h 4319752"/>
              <a:gd name="connsiteX10" fmla="*/ 1592317 w 5628290"/>
              <a:gd name="connsiteY10" fmla="*/ 3673365 h 4319752"/>
              <a:gd name="connsiteX11" fmla="*/ 1576552 w 5628290"/>
              <a:gd name="connsiteY11" fmla="*/ 3389586 h 4319752"/>
              <a:gd name="connsiteX12" fmla="*/ 1497724 w 5628290"/>
              <a:gd name="connsiteY12" fmla="*/ 3247696 h 4319752"/>
              <a:gd name="connsiteX13" fmla="*/ 1434662 w 5628290"/>
              <a:gd name="connsiteY13" fmla="*/ 3153103 h 4319752"/>
              <a:gd name="connsiteX14" fmla="*/ 1403131 w 5628290"/>
              <a:gd name="connsiteY14" fmla="*/ 3090041 h 4319752"/>
              <a:gd name="connsiteX15" fmla="*/ 1371600 w 5628290"/>
              <a:gd name="connsiteY15" fmla="*/ 3042745 h 4319752"/>
              <a:gd name="connsiteX16" fmla="*/ 1355834 w 5628290"/>
              <a:gd name="connsiteY16" fmla="*/ 2995448 h 4319752"/>
              <a:gd name="connsiteX17" fmla="*/ 1324303 w 5628290"/>
              <a:gd name="connsiteY17" fmla="*/ 2932386 h 4319752"/>
              <a:gd name="connsiteX18" fmla="*/ 1340069 w 5628290"/>
              <a:gd name="connsiteY18" fmla="*/ 2758965 h 4319752"/>
              <a:gd name="connsiteX19" fmla="*/ 1434662 w 5628290"/>
              <a:gd name="connsiteY19" fmla="*/ 2727434 h 4319752"/>
              <a:gd name="connsiteX20" fmla="*/ 1560786 w 5628290"/>
              <a:gd name="connsiteY20" fmla="*/ 2695903 h 4319752"/>
              <a:gd name="connsiteX21" fmla="*/ 2175641 w 5628290"/>
              <a:gd name="connsiteY21" fmla="*/ 2711669 h 4319752"/>
              <a:gd name="connsiteX22" fmla="*/ 2254469 w 5628290"/>
              <a:gd name="connsiteY22" fmla="*/ 2727434 h 4319752"/>
              <a:gd name="connsiteX23" fmla="*/ 2427890 w 5628290"/>
              <a:gd name="connsiteY23" fmla="*/ 2743200 h 4319752"/>
              <a:gd name="connsiteX24" fmla="*/ 2490952 w 5628290"/>
              <a:gd name="connsiteY24" fmla="*/ 2758965 h 4319752"/>
              <a:gd name="connsiteX25" fmla="*/ 2601310 w 5628290"/>
              <a:gd name="connsiteY25" fmla="*/ 2790496 h 4319752"/>
              <a:gd name="connsiteX26" fmla="*/ 2822028 w 5628290"/>
              <a:gd name="connsiteY26" fmla="*/ 2822027 h 4319752"/>
              <a:gd name="connsiteX27" fmla="*/ 3153103 w 5628290"/>
              <a:gd name="connsiteY27" fmla="*/ 2806262 h 4319752"/>
              <a:gd name="connsiteX28" fmla="*/ 3200400 w 5628290"/>
              <a:gd name="connsiteY28" fmla="*/ 2743200 h 4319752"/>
              <a:gd name="connsiteX29" fmla="*/ 3263462 w 5628290"/>
              <a:gd name="connsiteY29" fmla="*/ 2632841 h 4319752"/>
              <a:gd name="connsiteX30" fmla="*/ 3247697 w 5628290"/>
              <a:gd name="connsiteY30" fmla="*/ 2333296 h 4319752"/>
              <a:gd name="connsiteX31" fmla="*/ 3200400 w 5628290"/>
              <a:gd name="connsiteY31" fmla="*/ 2286000 h 4319752"/>
              <a:gd name="connsiteX32" fmla="*/ 3105807 w 5628290"/>
              <a:gd name="connsiteY32" fmla="*/ 2159876 h 4319752"/>
              <a:gd name="connsiteX33" fmla="*/ 3026979 w 5628290"/>
              <a:gd name="connsiteY33" fmla="*/ 2081048 h 4319752"/>
              <a:gd name="connsiteX34" fmla="*/ 2995448 w 5628290"/>
              <a:gd name="connsiteY34" fmla="*/ 2033752 h 4319752"/>
              <a:gd name="connsiteX35" fmla="*/ 2948152 w 5628290"/>
              <a:gd name="connsiteY35" fmla="*/ 1986455 h 4319752"/>
              <a:gd name="connsiteX36" fmla="*/ 2900855 w 5628290"/>
              <a:gd name="connsiteY36" fmla="*/ 1891862 h 4319752"/>
              <a:gd name="connsiteX37" fmla="*/ 2853559 w 5628290"/>
              <a:gd name="connsiteY37" fmla="*/ 1860331 h 4319752"/>
              <a:gd name="connsiteX38" fmla="*/ 2822028 w 5628290"/>
              <a:gd name="connsiteY38" fmla="*/ 1765738 h 4319752"/>
              <a:gd name="connsiteX39" fmla="*/ 2806262 w 5628290"/>
              <a:gd name="connsiteY39" fmla="*/ 1718441 h 4319752"/>
              <a:gd name="connsiteX40" fmla="*/ 2837793 w 5628290"/>
              <a:gd name="connsiteY40" fmla="*/ 1576552 h 4319752"/>
              <a:gd name="connsiteX41" fmla="*/ 2885090 w 5628290"/>
              <a:gd name="connsiteY41" fmla="*/ 1545021 h 4319752"/>
              <a:gd name="connsiteX42" fmla="*/ 2979683 w 5628290"/>
              <a:gd name="connsiteY42" fmla="*/ 1513489 h 4319752"/>
              <a:gd name="connsiteX43" fmla="*/ 3925614 w 5628290"/>
              <a:gd name="connsiteY43" fmla="*/ 1513489 h 4319752"/>
              <a:gd name="connsiteX44" fmla="*/ 3972910 w 5628290"/>
              <a:gd name="connsiteY44" fmla="*/ 1481958 h 4319752"/>
              <a:gd name="connsiteX45" fmla="*/ 4004441 w 5628290"/>
              <a:gd name="connsiteY45" fmla="*/ 1387365 h 4319752"/>
              <a:gd name="connsiteX46" fmla="*/ 3972910 w 5628290"/>
              <a:gd name="connsiteY46" fmla="*/ 1245476 h 4319752"/>
              <a:gd name="connsiteX47" fmla="*/ 3941379 w 5628290"/>
              <a:gd name="connsiteY47" fmla="*/ 1198179 h 4319752"/>
              <a:gd name="connsiteX48" fmla="*/ 3941379 w 5628290"/>
              <a:gd name="connsiteY48" fmla="*/ 977462 h 4319752"/>
              <a:gd name="connsiteX49" fmla="*/ 4035972 w 5628290"/>
              <a:gd name="connsiteY49" fmla="*/ 961696 h 4319752"/>
              <a:gd name="connsiteX50" fmla="*/ 4351283 w 5628290"/>
              <a:gd name="connsiteY50" fmla="*/ 945931 h 4319752"/>
              <a:gd name="connsiteX51" fmla="*/ 4445876 w 5628290"/>
              <a:gd name="connsiteY51" fmla="*/ 898634 h 4319752"/>
              <a:gd name="connsiteX52" fmla="*/ 4477407 w 5628290"/>
              <a:gd name="connsiteY52" fmla="*/ 851338 h 4319752"/>
              <a:gd name="connsiteX53" fmla="*/ 4508938 w 5628290"/>
              <a:gd name="connsiteY53" fmla="*/ 756745 h 4319752"/>
              <a:gd name="connsiteX54" fmla="*/ 4524703 w 5628290"/>
              <a:gd name="connsiteY54" fmla="*/ 614855 h 4319752"/>
              <a:gd name="connsiteX55" fmla="*/ 4540469 w 5628290"/>
              <a:gd name="connsiteY55" fmla="*/ 567558 h 4319752"/>
              <a:gd name="connsiteX56" fmla="*/ 4587766 w 5628290"/>
              <a:gd name="connsiteY56" fmla="*/ 536027 h 4319752"/>
              <a:gd name="connsiteX57" fmla="*/ 4855779 w 5628290"/>
              <a:gd name="connsiteY57" fmla="*/ 488731 h 4319752"/>
              <a:gd name="connsiteX58" fmla="*/ 4997669 w 5628290"/>
              <a:gd name="connsiteY58" fmla="*/ 441434 h 4319752"/>
              <a:gd name="connsiteX59" fmla="*/ 5044966 w 5628290"/>
              <a:gd name="connsiteY59" fmla="*/ 425669 h 4319752"/>
              <a:gd name="connsiteX60" fmla="*/ 5076497 w 5628290"/>
              <a:gd name="connsiteY60" fmla="*/ 331076 h 4319752"/>
              <a:gd name="connsiteX61" fmla="*/ 5186855 w 5628290"/>
              <a:gd name="connsiteY61" fmla="*/ 204952 h 4319752"/>
              <a:gd name="connsiteX62" fmla="*/ 5234152 w 5628290"/>
              <a:gd name="connsiteY62" fmla="*/ 189186 h 4319752"/>
              <a:gd name="connsiteX63" fmla="*/ 5439103 w 5628290"/>
              <a:gd name="connsiteY63" fmla="*/ 173421 h 4319752"/>
              <a:gd name="connsiteX64" fmla="*/ 5517931 w 5628290"/>
              <a:gd name="connsiteY64" fmla="*/ 110358 h 4319752"/>
              <a:gd name="connsiteX65" fmla="*/ 5565228 w 5628290"/>
              <a:gd name="connsiteY65" fmla="*/ 94593 h 4319752"/>
              <a:gd name="connsiteX66" fmla="*/ 5628290 w 5628290"/>
              <a:gd name="connsiteY66" fmla="*/ 0 h 431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5628290" h="4319752">
                <a:moveTo>
                  <a:pt x="0" y="4319752"/>
                </a:moveTo>
                <a:cubicBezTo>
                  <a:pt x="5255" y="4303986"/>
                  <a:pt x="8334" y="4287319"/>
                  <a:pt x="15766" y="4272455"/>
                </a:cubicBezTo>
                <a:cubicBezTo>
                  <a:pt x="24240" y="4255507"/>
                  <a:pt x="39833" y="4242574"/>
                  <a:pt x="47297" y="4225158"/>
                </a:cubicBezTo>
                <a:cubicBezTo>
                  <a:pt x="88018" y="4130140"/>
                  <a:pt x="27228" y="4185985"/>
                  <a:pt x="110359" y="4130565"/>
                </a:cubicBezTo>
                <a:cubicBezTo>
                  <a:pt x="130317" y="4070689"/>
                  <a:pt x="140958" y="4015263"/>
                  <a:pt x="220717" y="3988676"/>
                </a:cubicBezTo>
                <a:cubicBezTo>
                  <a:pt x="236483" y="3983421"/>
                  <a:pt x="253487" y="3980981"/>
                  <a:pt x="268014" y="3972910"/>
                </a:cubicBezTo>
                <a:cubicBezTo>
                  <a:pt x="430641" y="3882561"/>
                  <a:pt x="302885" y="3929755"/>
                  <a:pt x="409903" y="3894083"/>
                </a:cubicBezTo>
                <a:cubicBezTo>
                  <a:pt x="546420" y="3803073"/>
                  <a:pt x="484650" y="3822223"/>
                  <a:pt x="693683" y="3815255"/>
                </a:cubicBezTo>
                <a:cubicBezTo>
                  <a:pt x="945846" y="3806849"/>
                  <a:pt x="1198180" y="3804744"/>
                  <a:pt x="1450428" y="3799489"/>
                </a:cubicBezTo>
                <a:cubicBezTo>
                  <a:pt x="1562996" y="3761966"/>
                  <a:pt x="1526585" y="3795612"/>
                  <a:pt x="1576552" y="3720662"/>
                </a:cubicBezTo>
                <a:cubicBezTo>
                  <a:pt x="1581807" y="3704896"/>
                  <a:pt x="1592317" y="3689983"/>
                  <a:pt x="1592317" y="3673365"/>
                </a:cubicBezTo>
                <a:cubicBezTo>
                  <a:pt x="1592317" y="3578626"/>
                  <a:pt x="1588303" y="3483593"/>
                  <a:pt x="1576552" y="3389586"/>
                </a:cubicBezTo>
                <a:cubicBezTo>
                  <a:pt x="1562211" y="3274853"/>
                  <a:pt x="1552262" y="3317816"/>
                  <a:pt x="1497724" y="3247696"/>
                </a:cubicBezTo>
                <a:cubicBezTo>
                  <a:pt x="1474458" y="3217783"/>
                  <a:pt x="1451609" y="3186998"/>
                  <a:pt x="1434662" y="3153103"/>
                </a:cubicBezTo>
                <a:cubicBezTo>
                  <a:pt x="1424152" y="3132082"/>
                  <a:pt x="1414791" y="3110446"/>
                  <a:pt x="1403131" y="3090041"/>
                </a:cubicBezTo>
                <a:cubicBezTo>
                  <a:pt x="1393730" y="3073590"/>
                  <a:pt x="1380074" y="3059692"/>
                  <a:pt x="1371600" y="3042745"/>
                </a:cubicBezTo>
                <a:cubicBezTo>
                  <a:pt x="1364168" y="3027881"/>
                  <a:pt x="1362380" y="3010723"/>
                  <a:pt x="1355834" y="2995448"/>
                </a:cubicBezTo>
                <a:cubicBezTo>
                  <a:pt x="1346576" y="2973846"/>
                  <a:pt x="1334813" y="2953407"/>
                  <a:pt x="1324303" y="2932386"/>
                </a:cubicBezTo>
                <a:cubicBezTo>
                  <a:pt x="1329558" y="2874579"/>
                  <a:pt x="1312550" y="2810072"/>
                  <a:pt x="1340069" y="2758965"/>
                </a:cubicBezTo>
                <a:cubicBezTo>
                  <a:pt x="1355826" y="2729701"/>
                  <a:pt x="1403131" y="2737944"/>
                  <a:pt x="1434662" y="2727434"/>
                </a:cubicBezTo>
                <a:cubicBezTo>
                  <a:pt x="1507375" y="2703197"/>
                  <a:pt x="1465672" y="2714927"/>
                  <a:pt x="1560786" y="2695903"/>
                </a:cubicBezTo>
                <a:lnTo>
                  <a:pt x="2175641" y="2711669"/>
                </a:lnTo>
                <a:cubicBezTo>
                  <a:pt x="2202410" y="2712886"/>
                  <a:pt x="2227880" y="2724110"/>
                  <a:pt x="2254469" y="2727434"/>
                </a:cubicBezTo>
                <a:cubicBezTo>
                  <a:pt x="2312066" y="2734634"/>
                  <a:pt x="2370083" y="2737945"/>
                  <a:pt x="2427890" y="2743200"/>
                </a:cubicBezTo>
                <a:cubicBezTo>
                  <a:pt x="2448911" y="2748455"/>
                  <a:pt x="2470118" y="2753012"/>
                  <a:pt x="2490952" y="2758965"/>
                </a:cubicBezTo>
                <a:cubicBezTo>
                  <a:pt x="2583142" y="2785305"/>
                  <a:pt x="2490392" y="2765848"/>
                  <a:pt x="2601310" y="2790496"/>
                </a:cubicBezTo>
                <a:cubicBezTo>
                  <a:pt x="2701711" y="2812807"/>
                  <a:pt x="2698065" y="2808254"/>
                  <a:pt x="2822028" y="2822027"/>
                </a:cubicBezTo>
                <a:cubicBezTo>
                  <a:pt x="2932386" y="2816772"/>
                  <a:pt x="3044942" y="2828795"/>
                  <a:pt x="3153103" y="2806262"/>
                </a:cubicBezTo>
                <a:cubicBezTo>
                  <a:pt x="3178827" y="2800903"/>
                  <a:pt x="3185127" y="2764582"/>
                  <a:pt x="3200400" y="2743200"/>
                </a:cubicBezTo>
                <a:cubicBezTo>
                  <a:pt x="3237538" y="2691207"/>
                  <a:pt x="3232672" y="2694421"/>
                  <a:pt x="3263462" y="2632841"/>
                </a:cubicBezTo>
                <a:cubicBezTo>
                  <a:pt x="3258207" y="2532993"/>
                  <a:pt x="3265583" y="2431670"/>
                  <a:pt x="3247697" y="2333296"/>
                </a:cubicBezTo>
                <a:cubicBezTo>
                  <a:pt x="3243709" y="2311360"/>
                  <a:pt x="3212217" y="2304907"/>
                  <a:pt x="3200400" y="2286000"/>
                </a:cubicBezTo>
                <a:cubicBezTo>
                  <a:pt x="3115391" y="2149986"/>
                  <a:pt x="3232101" y="2254596"/>
                  <a:pt x="3105807" y="2159876"/>
                </a:cubicBezTo>
                <a:cubicBezTo>
                  <a:pt x="3021727" y="2033755"/>
                  <a:pt x="3132080" y="2186148"/>
                  <a:pt x="3026979" y="2081048"/>
                </a:cubicBezTo>
                <a:cubicBezTo>
                  <a:pt x="3013581" y="2067650"/>
                  <a:pt x="3007578" y="2048308"/>
                  <a:pt x="2995448" y="2033752"/>
                </a:cubicBezTo>
                <a:cubicBezTo>
                  <a:pt x="2981175" y="2016624"/>
                  <a:pt x="2963917" y="2002221"/>
                  <a:pt x="2948152" y="1986455"/>
                </a:cubicBezTo>
                <a:cubicBezTo>
                  <a:pt x="2935329" y="1947987"/>
                  <a:pt x="2931417" y="1922424"/>
                  <a:pt x="2900855" y="1891862"/>
                </a:cubicBezTo>
                <a:cubicBezTo>
                  <a:pt x="2887457" y="1878464"/>
                  <a:pt x="2869324" y="1870841"/>
                  <a:pt x="2853559" y="1860331"/>
                </a:cubicBezTo>
                <a:lnTo>
                  <a:pt x="2822028" y="1765738"/>
                </a:lnTo>
                <a:lnTo>
                  <a:pt x="2806262" y="1718441"/>
                </a:lnTo>
                <a:cubicBezTo>
                  <a:pt x="2806423" y="1717477"/>
                  <a:pt x="2821453" y="1596977"/>
                  <a:pt x="2837793" y="1576552"/>
                </a:cubicBezTo>
                <a:cubicBezTo>
                  <a:pt x="2849630" y="1561756"/>
                  <a:pt x="2867775" y="1552717"/>
                  <a:pt x="2885090" y="1545021"/>
                </a:cubicBezTo>
                <a:cubicBezTo>
                  <a:pt x="2915462" y="1531522"/>
                  <a:pt x="2979683" y="1513489"/>
                  <a:pt x="2979683" y="1513489"/>
                </a:cubicBezTo>
                <a:cubicBezTo>
                  <a:pt x="3299138" y="1523472"/>
                  <a:pt x="3606765" y="1544346"/>
                  <a:pt x="3925614" y="1513489"/>
                </a:cubicBezTo>
                <a:cubicBezTo>
                  <a:pt x="3944474" y="1511664"/>
                  <a:pt x="3957145" y="1492468"/>
                  <a:pt x="3972910" y="1481958"/>
                </a:cubicBezTo>
                <a:cubicBezTo>
                  <a:pt x="3983420" y="1450427"/>
                  <a:pt x="4009905" y="1420149"/>
                  <a:pt x="4004441" y="1387365"/>
                </a:cubicBezTo>
                <a:cubicBezTo>
                  <a:pt x="3998385" y="1351028"/>
                  <a:pt x="3992317" y="1284290"/>
                  <a:pt x="3972910" y="1245476"/>
                </a:cubicBezTo>
                <a:cubicBezTo>
                  <a:pt x="3964436" y="1228529"/>
                  <a:pt x="3951889" y="1213945"/>
                  <a:pt x="3941379" y="1198179"/>
                </a:cubicBezTo>
                <a:cubicBezTo>
                  <a:pt x="3928699" y="1134779"/>
                  <a:pt x="3900602" y="1035716"/>
                  <a:pt x="3941379" y="977462"/>
                </a:cubicBezTo>
                <a:cubicBezTo>
                  <a:pt x="3959710" y="951274"/>
                  <a:pt x="4004100" y="964148"/>
                  <a:pt x="4035972" y="961696"/>
                </a:cubicBezTo>
                <a:cubicBezTo>
                  <a:pt x="4140897" y="953625"/>
                  <a:pt x="4246179" y="951186"/>
                  <a:pt x="4351283" y="945931"/>
                </a:cubicBezTo>
                <a:cubicBezTo>
                  <a:pt x="4389749" y="933108"/>
                  <a:pt x="4415315" y="929195"/>
                  <a:pt x="4445876" y="898634"/>
                </a:cubicBezTo>
                <a:cubicBezTo>
                  <a:pt x="4459274" y="885236"/>
                  <a:pt x="4466897" y="867103"/>
                  <a:pt x="4477407" y="851338"/>
                </a:cubicBezTo>
                <a:cubicBezTo>
                  <a:pt x="4487917" y="819807"/>
                  <a:pt x="4505268" y="789778"/>
                  <a:pt x="4508938" y="756745"/>
                </a:cubicBezTo>
                <a:cubicBezTo>
                  <a:pt x="4514193" y="709448"/>
                  <a:pt x="4516880" y="661795"/>
                  <a:pt x="4524703" y="614855"/>
                </a:cubicBezTo>
                <a:cubicBezTo>
                  <a:pt x="4527435" y="598463"/>
                  <a:pt x="4530087" y="580535"/>
                  <a:pt x="4540469" y="567558"/>
                </a:cubicBezTo>
                <a:cubicBezTo>
                  <a:pt x="4552306" y="552762"/>
                  <a:pt x="4570451" y="543722"/>
                  <a:pt x="4587766" y="536027"/>
                </a:cubicBezTo>
                <a:cubicBezTo>
                  <a:pt x="4690390" y="490416"/>
                  <a:pt x="4731402" y="500038"/>
                  <a:pt x="4855779" y="488731"/>
                </a:cubicBezTo>
                <a:lnTo>
                  <a:pt x="4997669" y="441434"/>
                </a:lnTo>
                <a:lnTo>
                  <a:pt x="5044966" y="425669"/>
                </a:lnTo>
                <a:cubicBezTo>
                  <a:pt x="5055476" y="394138"/>
                  <a:pt x="5058061" y="358731"/>
                  <a:pt x="5076497" y="331076"/>
                </a:cubicBezTo>
                <a:cubicBezTo>
                  <a:pt x="5123793" y="260132"/>
                  <a:pt x="5121166" y="237797"/>
                  <a:pt x="5186855" y="204952"/>
                </a:cubicBezTo>
                <a:cubicBezTo>
                  <a:pt x="5201719" y="197520"/>
                  <a:pt x="5217662" y="191247"/>
                  <a:pt x="5234152" y="189186"/>
                </a:cubicBezTo>
                <a:cubicBezTo>
                  <a:pt x="5302142" y="180687"/>
                  <a:pt x="5370786" y="178676"/>
                  <a:pt x="5439103" y="173421"/>
                </a:cubicBezTo>
                <a:cubicBezTo>
                  <a:pt x="5557988" y="133792"/>
                  <a:pt x="5416055" y="191859"/>
                  <a:pt x="5517931" y="110358"/>
                </a:cubicBezTo>
                <a:cubicBezTo>
                  <a:pt x="5530908" y="99977"/>
                  <a:pt x="5549462" y="99848"/>
                  <a:pt x="5565228" y="94593"/>
                </a:cubicBezTo>
                <a:lnTo>
                  <a:pt x="5628290" y="0"/>
                </a:lnTo>
              </a:path>
            </a:pathLst>
          </a:custGeom>
          <a:ln w="57150">
            <a:solidFill>
              <a:srgbClr val="7026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9" name="Picture 2" descr="F:\St Clements Heritage\Heritage Gallery\Heritage Gallery - old\Heritage Gallery - arranged by Web Site Chapters 2\Ed Ledowhoski pics of Selkirk area\Ed Ledohowski\1913 Lake Steamer Makado .tif"/>
          <p:cNvPicPr>
            <a:picLocks noChangeAspect="1" noChangeArrowheads="1"/>
          </p:cNvPicPr>
          <p:nvPr/>
        </p:nvPicPr>
        <p:blipFill>
          <a:blip r:embed="rId3" cstate="print"/>
          <a:srcRect l="6271" t="5581" r="5935" b="5116"/>
          <a:stretch>
            <a:fillRect/>
          </a:stretch>
        </p:blipFill>
        <p:spPr bwMode="auto">
          <a:xfrm>
            <a:off x="7467600" y="533400"/>
            <a:ext cx="1066800" cy="1219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Red River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170" name="Picture 2" descr="F:\St Clements Heritage\Heritage Gallery\Heritage Gallery - old\Heritage Gallery - arranged by Web Site Chapters 2\Historical pictures\Archival Masters Volume 4\0610 Red River, 1859, John Harriott residence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124200"/>
            <a:ext cx="5311148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4598" t="39583" r="60761" b="26042"/>
          <a:stretch>
            <a:fillRect/>
          </a:stretch>
        </p:blipFill>
        <p:spPr bwMode="auto">
          <a:xfrm>
            <a:off x="7086600" y="990600"/>
            <a:ext cx="1828800" cy="2414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3810000" cy="1066800"/>
          </a:xfrm>
        </p:spPr>
        <p:txBody>
          <a:bodyPr/>
          <a:lstStyle/>
          <a:p>
            <a:r>
              <a:rPr lang="en-CA" dirty="0" smtClean="0"/>
              <a:t>Missionaries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49424"/>
            <a:ext cx="8534400" cy="4325112"/>
          </a:xfrm>
        </p:spPr>
        <p:txBody>
          <a:bodyPr>
            <a:normAutofit/>
          </a:bodyPr>
          <a:lstStyle/>
          <a:p>
            <a:r>
              <a:rPr lang="en-CA" dirty="0" smtClean="0"/>
              <a:t>James Evans</a:t>
            </a:r>
          </a:p>
          <a:p>
            <a:pPr lvl="1"/>
            <a:r>
              <a:rPr lang="en-CA" dirty="0" smtClean="0"/>
              <a:t>Methodist Rossville mission </a:t>
            </a:r>
            <a:br>
              <a:rPr lang="en-CA" dirty="0" smtClean="0"/>
            </a:br>
            <a:r>
              <a:rPr lang="en-CA" dirty="0" smtClean="0"/>
              <a:t>at Norway House</a:t>
            </a:r>
          </a:p>
          <a:p>
            <a:pPr lvl="1"/>
            <a:r>
              <a:rPr lang="en-CA" dirty="0" smtClean="0"/>
              <a:t>Invented the Cree alphabet</a:t>
            </a:r>
          </a:p>
          <a:p>
            <a:pPr lvl="1"/>
            <a:endParaRPr lang="en-CA" dirty="0" smtClean="0"/>
          </a:p>
          <a:p>
            <a:r>
              <a:rPr lang="en-CA" dirty="0" smtClean="0"/>
              <a:t>William </a:t>
            </a:r>
            <a:r>
              <a:rPr lang="en-CA" dirty="0" err="1" smtClean="0"/>
              <a:t>Cockran</a:t>
            </a:r>
            <a:endParaRPr lang="en-CA" dirty="0" smtClean="0"/>
          </a:p>
          <a:p>
            <a:pPr lvl="1"/>
            <a:r>
              <a:rPr lang="en-CA" dirty="0" smtClean="0"/>
              <a:t>Anglican Church Missionary Society (CMS)</a:t>
            </a:r>
          </a:p>
          <a:p>
            <a:pPr lvl="1"/>
            <a:r>
              <a:rPr lang="en-CA" dirty="0" smtClean="0"/>
              <a:t>Lower Church (St. Andrews)</a:t>
            </a:r>
          </a:p>
          <a:p>
            <a:pPr lvl="1"/>
            <a:r>
              <a:rPr lang="en-CA" dirty="0" smtClean="0"/>
              <a:t>St. Peters</a:t>
            </a:r>
          </a:p>
          <a:p>
            <a:pPr lvl="1"/>
            <a:endParaRPr lang="en-CA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23646" t="32292" r="59956" b="19792"/>
          <a:stretch>
            <a:fillRect/>
          </a:stretch>
        </p:blipFill>
        <p:spPr bwMode="auto">
          <a:xfrm>
            <a:off x="5334000" y="990600"/>
            <a:ext cx="1484244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l="21889" t="32292" r="57613" b="18750"/>
          <a:stretch>
            <a:fillRect/>
          </a:stretch>
        </p:blipFill>
        <p:spPr bwMode="auto">
          <a:xfrm>
            <a:off x="7315200" y="4267200"/>
            <a:ext cx="1676400" cy="22511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Selkirk Settlers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Came via York boat</a:t>
            </a:r>
          </a:p>
          <a:p>
            <a:endParaRPr lang="en-CA" dirty="0" smtClean="0"/>
          </a:p>
          <a:p>
            <a:r>
              <a:rPr lang="en-CA" dirty="0" smtClean="0"/>
              <a:t>Settled along the river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St Clements Heritage\Heritage Gallery\Heritage Gallery - old\General pictures of the Selkirk Area - Heritage Resources branch\1816 158 Selkirk Settlers @ York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38200"/>
            <a:ext cx="8356600" cy="58214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Forks the Seat of Government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George Simpson</a:t>
            </a:r>
          </a:p>
          <a:p>
            <a:endParaRPr lang="en-CA" dirty="0" smtClean="0"/>
          </a:p>
          <a:p>
            <a:r>
              <a:rPr lang="en-CA" dirty="0" smtClean="0"/>
              <a:t>Lower Fort Garry (1830)</a:t>
            </a:r>
          </a:p>
          <a:p>
            <a:endParaRPr lang="en-CA" dirty="0" smtClean="0"/>
          </a:p>
          <a:p>
            <a:r>
              <a:rPr lang="en-CA" dirty="0" smtClean="0"/>
              <a:t>Council of </a:t>
            </a:r>
            <a:r>
              <a:rPr lang="en-CA" dirty="0" err="1" smtClean="0"/>
              <a:t>Assiniboia</a:t>
            </a:r>
            <a:r>
              <a:rPr lang="en-CA" dirty="0" smtClean="0"/>
              <a:t> (1821-70)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9327" t="18750" r="55490" b="33333"/>
          <a:stretch>
            <a:fillRect/>
          </a:stretch>
        </p:blipFill>
        <p:spPr bwMode="auto">
          <a:xfrm>
            <a:off x="6248400" y="1981200"/>
            <a:ext cx="2590800" cy="27715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Local Political Figures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Thomas Bunn</a:t>
            </a:r>
          </a:p>
          <a:p>
            <a:pPr lvl="1"/>
            <a:r>
              <a:rPr lang="en-CA" dirty="0" smtClean="0"/>
              <a:t>St. Clements</a:t>
            </a:r>
          </a:p>
          <a:p>
            <a:pPr lvl="1"/>
            <a:r>
              <a:rPr lang="en-CA" dirty="0" smtClean="0"/>
              <a:t>Louis Riel’s “Secretary of State”</a:t>
            </a:r>
          </a:p>
          <a:p>
            <a:pPr lvl="1"/>
            <a:endParaRPr lang="en-CA" dirty="0" smtClean="0"/>
          </a:p>
          <a:p>
            <a:r>
              <a:rPr lang="en-CA" dirty="0" smtClean="0"/>
              <a:t>Donald Gunn</a:t>
            </a:r>
          </a:p>
          <a:p>
            <a:pPr lvl="1"/>
            <a:r>
              <a:rPr lang="en-CA" dirty="0" smtClean="0"/>
              <a:t>St. Andrews</a:t>
            </a:r>
          </a:p>
          <a:p>
            <a:pPr lvl="1"/>
            <a:r>
              <a:rPr lang="en-CA" dirty="0" smtClean="0"/>
              <a:t>Presbyterian leader, historian,</a:t>
            </a:r>
            <a:br>
              <a:rPr lang="en-CA" dirty="0" smtClean="0"/>
            </a:br>
            <a:r>
              <a:rPr lang="en-CA" dirty="0" smtClean="0"/>
              <a:t>naturalist</a:t>
            </a:r>
            <a:endParaRPr lang="en-CA" dirty="0"/>
          </a:p>
        </p:txBody>
      </p:sp>
      <p:pic>
        <p:nvPicPr>
          <p:cNvPr id="10242" name="Picture 2" descr="F:\St Clements Heritage\St C - 125 Anniversary\125th Displays\First Nation &amp; Metis\Thomas Bunn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914400"/>
            <a:ext cx="2414364" cy="2859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 l="21669" t="32292" r="57833" b="18750"/>
          <a:stretch>
            <a:fillRect/>
          </a:stretch>
        </p:blipFill>
        <p:spPr bwMode="auto">
          <a:xfrm>
            <a:off x="6553200" y="3886200"/>
            <a:ext cx="1986064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Local Political Figures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Alfred Boyd</a:t>
            </a:r>
          </a:p>
          <a:p>
            <a:pPr lvl="1"/>
            <a:r>
              <a:rPr lang="en-CA" dirty="0" smtClean="0"/>
              <a:t>St. Andrews</a:t>
            </a:r>
          </a:p>
          <a:p>
            <a:pPr lvl="1"/>
            <a:r>
              <a:rPr lang="en-CA" dirty="0" smtClean="0"/>
              <a:t>Opposed Louis Riel</a:t>
            </a:r>
          </a:p>
          <a:p>
            <a:pPr lvl="1"/>
            <a:r>
              <a:rPr lang="en-CA" dirty="0" smtClean="0"/>
              <a:t>Manitoba’s ‘first premier’</a:t>
            </a:r>
          </a:p>
          <a:p>
            <a:pPr lvl="1"/>
            <a:endParaRPr lang="en-CA" dirty="0" smtClean="0"/>
          </a:p>
          <a:p>
            <a:r>
              <a:rPr lang="en-CA" dirty="0" smtClean="0"/>
              <a:t>Thomas Spence</a:t>
            </a:r>
          </a:p>
          <a:p>
            <a:pPr lvl="1"/>
            <a:r>
              <a:rPr lang="en-CA" dirty="0" smtClean="0"/>
              <a:t>St. Peters</a:t>
            </a:r>
          </a:p>
          <a:p>
            <a:pPr lvl="1"/>
            <a:r>
              <a:rPr lang="en-CA" dirty="0" smtClean="0"/>
              <a:t>“Republic of </a:t>
            </a:r>
            <a:r>
              <a:rPr lang="en-CA" dirty="0" err="1" smtClean="0"/>
              <a:t>Manitobah</a:t>
            </a:r>
            <a:r>
              <a:rPr lang="en-CA" dirty="0" smtClean="0"/>
              <a:t>”</a:t>
            </a:r>
            <a:endParaRPr lang="en-CA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 l="14641" t="33333" r="47878" b="19792"/>
          <a:stretch>
            <a:fillRect/>
          </a:stretch>
        </p:blipFill>
        <p:spPr bwMode="auto">
          <a:xfrm>
            <a:off x="5638800" y="1143000"/>
            <a:ext cx="3505200" cy="2464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/>
          <a:srcRect l="21303" t="32292" r="57613" b="18750"/>
          <a:stretch>
            <a:fillRect/>
          </a:stretch>
        </p:blipFill>
        <p:spPr bwMode="auto">
          <a:xfrm>
            <a:off x="6324600" y="3810000"/>
            <a:ext cx="2057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Port of Selkirk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5227" t="17708" b="29167"/>
          <a:stretch>
            <a:fillRect/>
          </a:stretch>
        </p:blipFill>
        <p:spPr bwMode="auto">
          <a:xfrm>
            <a:off x="0" y="3810000"/>
            <a:ext cx="9144000" cy="3221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Selkirk’s Strategic Location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CA" dirty="0" smtClean="0"/>
              <a:t>Below the St. Andrews Rapids</a:t>
            </a:r>
          </a:p>
          <a:p>
            <a:pPr marL="624078" indent="-514350">
              <a:buFont typeface="+mj-lt"/>
              <a:buAutoNum type="arabicPeriod"/>
            </a:pPr>
            <a:endParaRPr lang="en-CA" dirty="0" smtClean="0"/>
          </a:p>
          <a:p>
            <a:pPr marL="624078" indent="-514350">
              <a:buFont typeface="+mj-lt"/>
              <a:buAutoNum type="arabicPeriod"/>
            </a:pPr>
            <a:r>
              <a:rPr lang="en-CA" dirty="0" smtClean="0"/>
              <a:t>Safe from flooding on high ground</a:t>
            </a:r>
          </a:p>
          <a:p>
            <a:pPr marL="624078" indent="-514350">
              <a:buFont typeface="+mj-lt"/>
              <a:buAutoNum type="arabicPeriod"/>
            </a:pPr>
            <a:endParaRPr lang="en-CA" dirty="0" smtClean="0"/>
          </a:p>
          <a:p>
            <a:pPr marL="624078" indent="-514350">
              <a:buFont typeface="+mj-lt"/>
              <a:buAutoNum type="arabicPeriod"/>
            </a:pPr>
            <a:r>
              <a:rPr lang="en-CA" dirty="0" smtClean="0"/>
              <a:t>Had a railway branch line</a:t>
            </a:r>
          </a:p>
          <a:p>
            <a:pPr marL="624078" indent="-514350">
              <a:buFont typeface="+mj-lt"/>
              <a:buAutoNum type="arabicPeriod"/>
            </a:pPr>
            <a:endParaRPr lang="en-CA" dirty="0" smtClean="0"/>
          </a:p>
          <a:p>
            <a:pPr marL="624078" indent="-514350">
              <a:buFont typeface="+mj-lt"/>
              <a:buAutoNum type="arabicPeriod"/>
            </a:pPr>
            <a:r>
              <a:rPr lang="en-CA" dirty="0" smtClean="0"/>
              <a:t>East and west sloughs for wintering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Famous Steamboats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i="1" dirty="0" smtClean="0"/>
              <a:t>S.S. Anson </a:t>
            </a:r>
            <a:r>
              <a:rPr lang="en-CA" i="1" dirty="0" err="1" smtClean="0"/>
              <a:t>Northrup</a:t>
            </a:r>
            <a:endParaRPr lang="en-CA" i="1" dirty="0" smtClean="0"/>
          </a:p>
          <a:p>
            <a:pPr lvl="1"/>
            <a:r>
              <a:rPr lang="en-CA" dirty="0" smtClean="0"/>
              <a:t>First steamboat in Manitoba</a:t>
            </a:r>
          </a:p>
          <a:p>
            <a:pPr lvl="1"/>
            <a:endParaRPr lang="en-CA" dirty="0" smtClean="0"/>
          </a:p>
          <a:p>
            <a:r>
              <a:rPr lang="en-CA" i="1" dirty="0" smtClean="0"/>
              <a:t>S.S. </a:t>
            </a:r>
            <a:r>
              <a:rPr lang="en-CA" i="1" dirty="0" smtClean="0"/>
              <a:t>Chief </a:t>
            </a:r>
            <a:r>
              <a:rPr lang="en-CA" i="1" dirty="0" smtClean="0"/>
              <a:t>Commissioner</a:t>
            </a:r>
            <a:endParaRPr lang="en-CA" dirty="0" smtClean="0"/>
          </a:p>
          <a:p>
            <a:pPr lvl="1"/>
            <a:r>
              <a:rPr lang="en-CA" dirty="0" smtClean="0"/>
              <a:t>First steamboat to operate on Lake Winnipeg</a:t>
            </a:r>
          </a:p>
          <a:p>
            <a:pPr lvl="1"/>
            <a:endParaRPr lang="en-CA" dirty="0" smtClean="0"/>
          </a:p>
          <a:p>
            <a:pPr lvl="1"/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3426" t="22917" r="46120" b="21875"/>
          <a:stretch>
            <a:fillRect/>
          </a:stretch>
        </p:blipFill>
        <p:spPr bwMode="auto">
          <a:xfrm>
            <a:off x="609600" y="990600"/>
            <a:ext cx="5486400" cy="5591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3581400" y="22860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362200" y="30480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67200" y="38862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810000" y="55626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86200" y="60198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Famous Steamboats (cont.)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i="1" dirty="0" smtClean="0"/>
              <a:t>S.S. </a:t>
            </a:r>
            <a:r>
              <a:rPr lang="en-CA" i="1" dirty="0" err="1" smtClean="0"/>
              <a:t>Colvile</a:t>
            </a:r>
            <a:r>
              <a:rPr lang="en-CA" i="1" dirty="0" smtClean="0"/>
              <a:t> (1875-1894)</a:t>
            </a:r>
          </a:p>
          <a:p>
            <a:pPr lvl="1"/>
            <a:r>
              <a:rPr lang="en-CA" dirty="0" smtClean="0"/>
              <a:t>Treaty Five (1875)</a:t>
            </a:r>
          </a:p>
          <a:p>
            <a:pPr lvl="1"/>
            <a:r>
              <a:rPr lang="en-CA" dirty="0" smtClean="0"/>
              <a:t>Lord </a:t>
            </a:r>
            <a:r>
              <a:rPr lang="en-CA" dirty="0" err="1" smtClean="0"/>
              <a:t>Dufferin’s</a:t>
            </a:r>
            <a:r>
              <a:rPr lang="en-CA" dirty="0" smtClean="0"/>
              <a:t> visit (1877)</a:t>
            </a:r>
          </a:p>
          <a:p>
            <a:pPr lvl="1"/>
            <a:r>
              <a:rPr lang="en-CA" dirty="0" smtClean="0"/>
              <a:t>North-West </a:t>
            </a:r>
            <a:r>
              <a:rPr lang="en-CA" dirty="0" err="1" smtClean="0"/>
              <a:t>Rebelion</a:t>
            </a:r>
            <a:r>
              <a:rPr lang="en-CA" dirty="0" smtClean="0"/>
              <a:t> (1885)</a:t>
            </a: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William Robinson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Northwest Navigation Company</a:t>
            </a:r>
          </a:p>
          <a:p>
            <a:endParaRPr lang="en-CA" dirty="0" smtClean="0"/>
          </a:p>
          <a:p>
            <a:r>
              <a:rPr lang="en-CA" dirty="0" smtClean="0"/>
              <a:t>Dominion Fish</a:t>
            </a:r>
            <a:br>
              <a:rPr lang="en-CA" dirty="0" smtClean="0"/>
            </a:br>
            <a:r>
              <a:rPr lang="en-CA" dirty="0" smtClean="0"/>
              <a:t>Company</a:t>
            </a:r>
          </a:p>
          <a:p>
            <a:endParaRPr lang="en-CA" dirty="0" smtClean="0"/>
          </a:p>
          <a:p>
            <a:r>
              <a:rPr lang="en-CA" dirty="0" smtClean="0"/>
              <a:t>William </a:t>
            </a:r>
            <a:br>
              <a:rPr lang="en-CA" dirty="0" smtClean="0"/>
            </a:br>
            <a:r>
              <a:rPr lang="en-CA" dirty="0" smtClean="0"/>
              <a:t>Robinson </a:t>
            </a:r>
            <a:br>
              <a:rPr lang="en-CA" dirty="0" smtClean="0"/>
            </a:br>
            <a:r>
              <a:rPr lang="en-CA" dirty="0" smtClean="0"/>
              <a:t>Company</a:t>
            </a:r>
            <a:endParaRPr lang="en-CA" dirty="0"/>
          </a:p>
        </p:txBody>
      </p:sp>
      <p:pic>
        <p:nvPicPr>
          <p:cNvPr id="4" name="Picture 2" descr="F:\St Clements Heritage\Heritage Gallery\Heritage Gallery - old\Heritage Gallery - arranged by Web Site Chapters 2\Historical pictures\Archival Masters Volume 2\391 Robinson warehouse, Selkirk, 1890c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895600"/>
            <a:ext cx="5272088" cy="3736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William Purvis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Northern Fish Company</a:t>
            </a:r>
          </a:p>
          <a:p>
            <a:r>
              <a:rPr lang="en-CA" dirty="0" smtClean="0"/>
              <a:t>Shipbuilding</a:t>
            </a:r>
            <a:endParaRPr lang="en-CA" dirty="0"/>
          </a:p>
        </p:txBody>
      </p:sp>
      <p:pic>
        <p:nvPicPr>
          <p:cNvPr id="4" name="Picture 2" descr="F:\St Clements Heritage\Heritage Gallery\Heritage Gallery - old\Heritage Gallery - arranged by Web Site Chapters 2\Historical pictures\Archival Masters Volume 3\545 Northern Fish Co. tug on Lake Winnipeg, 192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5764501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PURVIS-WILLIAM-ROB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800" y="990600"/>
            <a:ext cx="2797150" cy="30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Theodore Arthur Burrows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Selkirk Lumber Company (1883)</a:t>
            </a:r>
            <a:endParaRPr lang="en-CA" dirty="0"/>
          </a:p>
        </p:txBody>
      </p:sp>
      <p:pic>
        <p:nvPicPr>
          <p:cNvPr id="5" name="Picture 3" descr="F:\St Clements Heritage\Heritage Gallery\Heritage Gallery - old\Heritage Gallery - arranged by Web Site Chapters 2\Historical pictures\Archival Masters Volume 3\543 Wooding Station at Bull Head, Lake Winnipeg,192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971800"/>
            <a:ext cx="6476999" cy="36396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6354" t="11458" r="13324" b="11458"/>
          <a:stretch>
            <a:fillRect/>
          </a:stretch>
        </p:blipFill>
        <p:spPr bwMode="auto">
          <a:xfrm>
            <a:off x="762000" y="838200"/>
            <a:ext cx="7848600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>
          <a:xfrm>
            <a:off x="6757518" y="1435395"/>
            <a:ext cx="1854854" cy="3306726"/>
          </a:xfrm>
          <a:custGeom>
            <a:avLst/>
            <a:gdLst>
              <a:gd name="connsiteX0" fmla="*/ 1854854 w 1854854"/>
              <a:gd name="connsiteY0" fmla="*/ 3179135 h 3306726"/>
              <a:gd name="connsiteX1" fmla="*/ 1780426 w 1854854"/>
              <a:gd name="connsiteY1" fmla="*/ 3189768 h 3306726"/>
              <a:gd name="connsiteX2" fmla="*/ 1769794 w 1854854"/>
              <a:gd name="connsiteY2" fmla="*/ 3221665 h 3306726"/>
              <a:gd name="connsiteX3" fmla="*/ 1716631 w 1854854"/>
              <a:gd name="connsiteY3" fmla="*/ 3253563 h 3306726"/>
              <a:gd name="connsiteX4" fmla="*/ 1525245 w 1854854"/>
              <a:gd name="connsiteY4" fmla="*/ 3253563 h 3306726"/>
              <a:gd name="connsiteX5" fmla="*/ 1461449 w 1854854"/>
              <a:gd name="connsiteY5" fmla="*/ 3274828 h 3306726"/>
              <a:gd name="connsiteX6" fmla="*/ 1397654 w 1854854"/>
              <a:gd name="connsiteY6" fmla="*/ 3306726 h 3306726"/>
              <a:gd name="connsiteX7" fmla="*/ 1355124 w 1854854"/>
              <a:gd name="connsiteY7" fmla="*/ 3296093 h 3306726"/>
              <a:gd name="connsiteX8" fmla="*/ 1333859 w 1854854"/>
              <a:gd name="connsiteY8" fmla="*/ 3232298 h 3306726"/>
              <a:gd name="connsiteX9" fmla="*/ 1323226 w 1854854"/>
              <a:gd name="connsiteY9" fmla="*/ 3200400 h 3306726"/>
              <a:gd name="connsiteX10" fmla="*/ 1312594 w 1854854"/>
              <a:gd name="connsiteY10" fmla="*/ 3147238 h 3306726"/>
              <a:gd name="connsiteX11" fmla="*/ 1270063 w 1854854"/>
              <a:gd name="connsiteY11" fmla="*/ 3104707 h 3306726"/>
              <a:gd name="connsiteX12" fmla="*/ 1259431 w 1854854"/>
              <a:gd name="connsiteY12" fmla="*/ 3072810 h 3306726"/>
              <a:gd name="connsiteX13" fmla="*/ 1238166 w 1854854"/>
              <a:gd name="connsiteY13" fmla="*/ 3040912 h 3306726"/>
              <a:gd name="connsiteX14" fmla="*/ 1227533 w 1854854"/>
              <a:gd name="connsiteY14" fmla="*/ 2977117 h 3306726"/>
              <a:gd name="connsiteX15" fmla="*/ 1238166 w 1854854"/>
              <a:gd name="connsiteY15" fmla="*/ 2721935 h 3306726"/>
              <a:gd name="connsiteX16" fmla="*/ 1259431 w 1854854"/>
              <a:gd name="connsiteY16" fmla="*/ 2658140 h 3306726"/>
              <a:gd name="connsiteX17" fmla="*/ 1270063 w 1854854"/>
              <a:gd name="connsiteY17" fmla="*/ 2626242 h 3306726"/>
              <a:gd name="connsiteX18" fmla="*/ 1280696 w 1854854"/>
              <a:gd name="connsiteY18" fmla="*/ 2594345 h 3306726"/>
              <a:gd name="connsiteX19" fmla="*/ 1291329 w 1854854"/>
              <a:gd name="connsiteY19" fmla="*/ 2562447 h 3306726"/>
              <a:gd name="connsiteX20" fmla="*/ 1312594 w 1854854"/>
              <a:gd name="connsiteY20" fmla="*/ 2456121 h 3306726"/>
              <a:gd name="connsiteX21" fmla="*/ 1333859 w 1854854"/>
              <a:gd name="connsiteY21" fmla="*/ 2424224 h 3306726"/>
              <a:gd name="connsiteX22" fmla="*/ 1365756 w 1854854"/>
              <a:gd name="connsiteY22" fmla="*/ 2349796 h 3306726"/>
              <a:gd name="connsiteX23" fmla="*/ 1376389 w 1854854"/>
              <a:gd name="connsiteY23" fmla="*/ 2317898 h 3306726"/>
              <a:gd name="connsiteX24" fmla="*/ 1418919 w 1854854"/>
              <a:gd name="connsiteY24" fmla="*/ 2254103 h 3306726"/>
              <a:gd name="connsiteX25" fmla="*/ 1440184 w 1854854"/>
              <a:gd name="connsiteY25" fmla="*/ 2222205 h 3306726"/>
              <a:gd name="connsiteX26" fmla="*/ 1472082 w 1854854"/>
              <a:gd name="connsiteY26" fmla="*/ 2211572 h 3306726"/>
              <a:gd name="connsiteX27" fmla="*/ 1514612 w 1854854"/>
              <a:gd name="connsiteY27" fmla="*/ 2147777 h 3306726"/>
              <a:gd name="connsiteX28" fmla="*/ 1535877 w 1854854"/>
              <a:gd name="connsiteY28" fmla="*/ 2083982 h 3306726"/>
              <a:gd name="connsiteX29" fmla="*/ 1546510 w 1854854"/>
              <a:gd name="connsiteY29" fmla="*/ 2052084 h 3306726"/>
              <a:gd name="connsiteX30" fmla="*/ 1514612 w 1854854"/>
              <a:gd name="connsiteY30" fmla="*/ 1669312 h 3306726"/>
              <a:gd name="connsiteX31" fmla="*/ 1493347 w 1854854"/>
              <a:gd name="connsiteY31" fmla="*/ 1616149 h 3306726"/>
              <a:gd name="connsiteX32" fmla="*/ 1503980 w 1854854"/>
              <a:gd name="connsiteY32" fmla="*/ 1488558 h 3306726"/>
              <a:gd name="connsiteX33" fmla="*/ 1514612 w 1854854"/>
              <a:gd name="connsiteY33" fmla="*/ 1339703 h 3306726"/>
              <a:gd name="connsiteX34" fmla="*/ 1535877 w 1854854"/>
              <a:gd name="connsiteY34" fmla="*/ 1265275 h 3306726"/>
              <a:gd name="connsiteX35" fmla="*/ 1493347 w 1854854"/>
              <a:gd name="connsiteY35" fmla="*/ 1148317 h 3306726"/>
              <a:gd name="connsiteX36" fmla="*/ 1461449 w 1854854"/>
              <a:gd name="connsiteY36" fmla="*/ 1127052 h 3306726"/>
              <a:gd name="connsiteX37" fmla="*/ 1429552 w 1854854"/>
              <a:gd name="connsiteY37" fmla="*/ 1063256 h 3306726"/>
              <a:gd name="connsiteX38" fmla="*/ 1397654 w 1854854"/>
              <a:gd name="connsiteY38" fmla="*/ 1052624 h 3306726"/>
              <a:gd name="connsiteX39" fmla="*/ 1238166 w 1854854"/>
              <a:gd name="connsiteY39" fmla="*/ 1041991 h 3306726"/>
              <a:gd name="connsiteX40" fmla="*/ 1216901 w 1854854"/>
              <a:gd name="connsiteY40" fmla="*/ 1010093 h 3306726"/>
              <a:gd name="connsiteX41" fmla="*/ 1195635 w 1854854"/>
              <a:gd name="connsiteY41" fmla="*/ 988828 h 3306726"/>
              <a:gd name="connsiteX42" fmla="*/ 1174370 w 1854854"/>
              <a:gd name="connsiteY42" fmla="*/ 914400 h 3306726"/>
              <a:gd name="connsiteX43" fmla="*/ 1142473 w 1854854"/>
              <a:gd name="connsiteY43" fmla="*/ 893135 h 3306726"/>
              <a:gd name="connsiteX44" fmla="*/ 1131840 w 1854854"/>
              <a:gd name="connsiteY44" fmla="*/ 861238 h 3306726"/>
              <a:gd name="connsiteX45" fmla="*/ 1110575 w 1854854"/>
              <a:gd name="connsiteY45" fmla="*/ 839972 h 3306726"/>
              <a:gd name="connsiteX46" fmla="*/ 1089310 w 1854854"/>
              <a:gd name="connsiteY46" fmla="*/ 808075 h 3306726"/>
              <a:gd name="connsiteX47" fmla="*/ 1057412 w 1854854"/>
              <a:gd name="connsiteY47" fmla="*/ 744279 h 3306726"/>
              <a:gd name="connsiteX48" fmla="*/ 993617 w 1854854"/>
              <a:gd name="connsiteY48" fmla="*/ 733647 h 3306726"/>
              <a:gd name="connsiteX49" fmla="*/ 897924 w 1854854"/>
              <a:gd name="connsiteY49" fmla="*/ 680484 h 3306726"/>
              <a:gd name="connsiteX50" fmla="*/ 866026 w 1854854"/>
              <a:gd name="connsiteY50" fmla="*/ 584791 h 3306726"/>
              <a:gd name="connsiteX51" fmla="*/ 855394 w 1854854"/>
              <a:gd name="connsiteY51" fmla="*/ 552893 h 3306726"/>
              <a:gd name="connsiteX52" fmla="*/ 844761 w 1854854"/>
              <a:gd name="connsiteY52" fmla="*/ 467833 h 3306726"/>
              <a:gd name="connsiteX53" fmla="*/ 780966 w 1854854"/>
              <a:gd name="connsiteY53" fmla="*/ 425303 h 3306726"/>
              <a:gd name="connsiteX54" fmla="*/ 472622 w 1854854"/>
              <a:gd name="connsiteY54" fmla="*/ 393405 h 3306726"/>
              <a:gd name="connsiteX55" fmla="*/ 451356 w 1854854"/>
              <a:gd name="connsiteY55" fmla="*/ 372140 h 3306726"/>
              <a:gd name="connsiteX56" fmla="*/ 419459 w 1854854"/>
              <a:gd name="connsiteY56" fmla="*/ 361507 h 3306726"/>
              <a:gd name="connsiteX57" fmla="*/ 398194 w 1854854"/>
              <a:gd name="connsiteY57" fmla="*/ 329610 h 3306726"/>
              <a:gd name="connsiteX58" fmla="*/ 366296 w 1854854"/>
              <a:gd name="connsiteY58" fmla="*/ 308345 h 3306726"/>
              <a:gd name="connsiteX59" fmla="*/ 323766 w 1854854"/>
              <a:gd name="connsiteY59" fmla="*/ 212652 h 3306726"/>
              <a:gd name="connsiteX60" fmla="*/ 281235 w 1854854"/>
              <a:gd name="connsiteY60" fmla="*/ 170121 h 3306726"/>
              <a:gd name="connsiteX61" fmla="*/ 249338 w 1854854"/>
              <a:gd name="connsiteY61" fmla="*/ 138224 h 3306726"/>
              <a:gd name="connsiteX62" fmla="*/ 228073 w 1854854"/>
              <a:gd name="connsiteY62" fmla="*/ 116958 h 3306726"/>
              <a:gd name="connsiteX63" fmla="*/ 196175 w 1854854"/>
              <a:gd name="connsiteY63" fmla="*/ 106326 h 3306726"/>
              <a:gd name="connsiteX64" fmla="*/ 132380 w 1854854"/>
              <a:gd name="connsiteY64" fmla="*/ 63796 h 3306726"/>
              <a:gd name="connsiteX65" fmla="*/ 100482 w 1854854"/>
              <a:gd name="connsiteY65" fmla="*/ 53163 h 3306726"/>
              <a:gd name="connsiteX66" fmla="*/ 68584 w 1854854"/>
              <a:gd name="connsiteY66" fmla="*/ 31898 h 3306726"/>
              <a:gd name="connsiteX67" fmla="*/ 4789 w 1854854"/>
              <a:gd name="connsiteY67" fmla="*/ 0 h 330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1854854" h="3306726">
                <a:moveTo>
                  <a:pt x="1854854" y="3179135"/>
                </a:moveTo>
                <a:cubicBezTo>
                  <a:pt x="1830045" y="3182679"/>
                  <a:pt x="1802841" y="3178560"/>
                  <a:pt x="1780426" y="3189768"/>
                </a:cubicBezTo>
                <a:cubicBezTo>
                  <a:pt x="1770402" y="3194780"/>
                  <a:pt x="1775560" y="3212055"/>
                  <a:pt x="1769794" y="3221665"/>
                </a:cubicBezTo>
                <a:cubicBezTo>
                  <a:pt x="1755198" y="3245992"/>
                  <a:pt x="1741723" y="3245200"/>
                  <a:pt x="1716631" y="3253563"/>
                </a:cubicBezTo>
                <a:cubicBezTo>
                  <a:pt x="1612769" y="3245574"/>
                  <a:pt x="1603236" y="3232293"/>
                  <a:pt x="1525245" y="3253563"/>
                </a:cubicBezTo>
                <a:cubicBezTo>
                  <a:pt x="1503619" y="3259461"/>
                  <a:pt x="1461449" y="3274828"/>
                  <a:pt x="1461449" y="3274828"/>
                </a:cubicBezTo>
                <a:cubicBezTo>
                  <a:pt x="1445322" y="3285580"/>
                  <a:pt x="1419664" y="3306726"/>
                  <a:pt x="1397654" y="3306726"/>
                </a:cubicBezTo>
                <a:cubicBezTo>
                  <a:pt x="1383041" y="3306726"/>
                  <a:pt x="1369301" y="3299637"/>
                  <a:pt x="1355124" y="3296093"/>
                </a:cubicBezTo>
                <a:lnTo>
                  <a:pt x="1333859" y="3232298"/>
                </a:lnTo>
                <a:cubicBezTo>
                  <a:pt x="1330315" y="3221665"/>
                  <a:pt x="1325424" y="3211390"/>
                  <a:pt x="1323226" y="3200400"/>
                </a:cubicBezTo>
                <a:cubicBezTo>
                  <a:pt x="1319682" y="3182679"/>
                  <a:pt x="1321370" y="3163035"/>
                  <a:pt x="1312594" y="3147238"/>
                </a:cubicBezTo>
                <a:cubicBezTo>
                  <a:pt x="1302857" y="3129712"/>
                  <a:pt x="1270063" y="3104707"/>
                  <a:pt x="1270063" y="3104707"/>
                </a:cubicBezTo>
                <a:cubicBezTo>
                  <a:pt x="1266519" y="3094075"/>
                  <a:pt x="1264443" y="3082834"/>
                  <a:pt x="1259431" y="3072810"/>
                </a:cubicBezTo>
                <a:cubicBezTo>
                  <a:pt x="1253716" y="3061380"/>
                  <a:pt x="1242207" y="3053035"/>
                  <a:pt x="1238166" y="3040912"/>
                </a:cubicBezTo>
                <a:cubicBezTo>
                  <a:pt x="1231349" y="3020460"/>
                  <a:pt x="1231077" y="2998382"/>
                  <a:pt x="1227533" y="2977117"/>
                </a:cubicBezTo>
                <a:cubicBezTo>
                  <a:pt x="1231077" y="2892056"/>
                  <a:pt x="1229695" y="2806647"/>
                  <a:pt x="1238166" y="2721935"/>
                </a:cubicBezTo>
                <a:cubicBezTo>
                  <a:pt x="1240396" y="2699631"/>
                  <a:pt x="1252343" y="2679405"/>
                  <a:pt x="1259431" y="2658140"/>
                </a:cubicBezTo>
                <a:lnTo>
                  <a:pt x="1270063" y="2626242"/>
                </a:lnTo>
                <a:lnTo>
                  <a:pt x="1280696" y="2594345"/>
                </a:lnTo>
                <a:lnTo>
                  <a:pt x="1291329" y="2562447"/>
                </a:lnTo>
                <a:cubicBezTo>
                  <a:pt x="1295248" y="2535014"/>
                  <a:pt x="1297747" y="2485815"/>
                  <a:pt x="1312594" y="2456121"/>
                </a:cubicBezTo>
                <a:cubicBezTo>
                  <a:pt x="1318309" y="2444692"/>
                  <a:pt x="1326771" y="2434856"/>
                  <a:pt x="1333859" y="2424224"/>
                </a:cubicBezTo>
                <a:cubicBezTo>
                  <a:pt x="1355986" y="2335711"/>
                  <a:pt x="1329043" y="2423220"/>
                  <a:pt x="1365756" y="2349796"/>
                </a:cubicBezTo>
                <a:cubicBezTo>
                  <a:pt x="1370768" y="2339771"/>
                  <a:pt x="1370946" y="2327695"/>
                  <a:pt x="1376389" y="2317898"/>
                </a:cubicBezTo>
                <a:cubicBezTo>
                  <a:pt x="1388801" y="2295557"/>
                  <a:pt x="1404742" y="2275368"/>
                  <a:pt x="1418919" y="2254103"/>
                </a:cubicBezTo>
                <a:cubicBezTo>
                  <a:pt x="1426007" y="2243470"/>
                  <a:pt x="1428061" y="2226246"/>
                  <a:pt x="1440184" y="2222205"/>
                </a:cubicBezTo>
                <a:lnTo>
                  <a:pt x="1472082" y="2211572"/>
                </a:lnTo>
                <a:cubicBezTo>
                  <a:pt x="1507261" y="2106041"/>
                  <a:pt x="1448238" y="2267252"/>
                  <a:pt x="1514612" y="2147777"/>
                </a:cubicBezTo>
                <a:cubicBezTo>
                  <a:pt x="1525498" y="2128182"/>
                  <a:pt x="1528789" y="2105247"/>
                  <a:pt x="1535877" y="2083982"/>
                </a:cubicBezTo>
                <a:lnTo>
                  <a:pt x="1546510" y="2052084"/>
                </a:lnTo>
                <a:cubicBezTo>
                  <a:pt x="1535877" y="1924493"/>
                  <a:pt x="1537807" y="1795226"/>
                  <a:pt x="1514612" y="1669312"/>
                </a:cubicBezTo>
                <a:cubicBezTo>
                  <a:pt x="1499036" y="1584756"/>
                  <a:pt x="1432344" y="1707655"/>
                  <a:pt x="1493347" y="1616149"/>
                </a:cubicBezTo>
                <a:cubicBezTo>
                  <a:pt x="1496891" y="1573619"/>
                  <a:pt x="1500707" y="1531110"/>
                  <a:pt x="1503980" y="1488558"/>
                </a:cubicBezTo>
                <a:cubicBezTo>
                  <a:pt x="1507795" y="1438960"/>
                  <a:pt x="1509119" y="1389143"/>
                  <a:pt x="1514612" y="1339703"/>
                </a:cubicBezTo>
                <a:cubicBezTo>
                  <a:pt x="1516837" y="1319680"/>
                  <a:pt x="1529157" y="1285435"/>
                  <a:pt x="1535877" y="1265275"/>
                </a:cubicBezTo>
                <a:cubicBezTo>
                  <a:pt x="1528075" y="1226261"/>
                  <a:pt x="1523546" y="1178516"/>
                  <a:pt x="1493347" y="1148317"/>
                </a:cubicBezTo>
                <a:cubicBezTo>
                  <a:pt x="1484311" y="1139281"/>
                  <a:pt x="1472082" y="1134140"/>
                  <a:pt x="1461449" y="1127052"/>
                </a:cubicBezTo>
                <a:cubicBezTo>
                  <a:pt x="1454445" y="1106039"/>
                  <a:pt x="1448290" y="1078246"/>
                  <a:pt x="1429552" y="1063256"/>
                </a:cubicBezTo>
                <a:cubicBezTo>
                  <a:pt x="1420800" y="1056255"/>
                  <a:pt x="1408793" y="1053862"/>
                  <a:pt x="1397654" y="1052624"/>
                </a:cubicBezTo>
                <a:cubicBezTo>
                  <a:pt x="1344699" y="1046740"/>
                  <a:pt x="1291329" y="1045535"/>
                  <a:pt x="1238166" y="1041991"/>
                </a:cubicBezTo>
                <a:cubicBezTo>
                  <a:pt x="1231078" y="1031358"/>
                  <a:pt x="1224884" y="1020072"/>
                  <a:pt x="1216901" y="1010093"/>
                </a:cubicBezTo>
                <a:cubicBezTo>
                  <a:pt x="1210639" y="1002265"/>
                  <a:pt x="1200118" y="997794"/>
                  <a:pt x="1195635" y="988828"/>
                </a:cubicBezTo>
                <a:cubicBezTo>
                  <a:pt x="1193085" y="983728"/>
                  <a:pt x="1181341" y="923113"/>
                  <a:pt x="1174370" y="914400"/>
                </a:cubicBezTo>
                <a:cubicBezTo>
                  <a:pt x="1166387" y="904422"/>
                  <a:pt x="1153105" y="900223"/>
                  <a:pt x="1142473" y="893135"/>
                </a:cubicBezTo>
                <a:cubicBezTo>
                  <a:pt x="1138929" y="882503"/>
                  <a:pt x="1137606" y="870848"/>
                  <a:pt x="1131840" y="861238"/>
                </a:cubicBezTo>
                <a:cubicBezTo>
                  <a:pt x="1126682" y="852642"/>
                  <a:pt x="1116837" y="847800"/>
                  <a:pt x="1110575" y="839972"/>
                </a:cubicBezTo>
                <a:cubicBezTo>
                  <a:pt x="1102592" y="829994"/>
                  <a:pt x="1095025" y="819504"/>
                  <a:pt x="1089310" y="808075"/>
                </a:cubicBezTo>
                <a:cubicBezTo>
                  <a:pt x="1080923" y="791302"/>
                  <a:pt x="1077725" y="754436"/>
                  <a:pt x="1057412" y="744279"/>
                </a:cubicBezTo>
                <a:cubicBezTo>
                  <a:pt x="1038130" y="734638"/>
                  <a:pt x="1014882" y="737191"/>
                  <a:pt x="993617" y="733647"/>
                </a:cubicBezTo>
                <a:cubicBezTo>
                  <a:pt x="920497" y="684900"/>
                  <a:pt x="954068" y="699199"/>
                  <a:pt x="897924" y="680484"/>
                </a:cubicBezTo>
                <a:lnTo>
                  <a:pt x="866026" y="584791"/>
                </a:lnTo>
                <a:lnTo>
                  <a:pt x="855394" y="552893"/>
                </a:lnTo>
                <a:cubicBezTo>
                  <a:pt x="851850" y="524540"/>
                  <a:pt x="859159" y="492515"/>
                  <a:pt x="844761" y="467833"/>
                </a:cubicBezTo>
                <a:cubicBezTo>
                  <a:pt x="831883" y="445757"/>
                  <a:pt x="805212" y="433385"/>
                  <a:pt x="780966" y="425303"/>
                </a:cubicBezTo>
                <a:cubicBezTo>
                  <a:pt x="639764" y="378236"/>
                  <a:pt x="739564" y="405012"/>
                  <a:pt x="472622" y="393405"/>
                </a:cubicBezTo>
                <a:cubicBezTo>
                  <a:pt x="465533" y="386317"/>
                  <a:pt x="459952" y="377298"/>
                  <a:pt x="451356" y="372140"/>
                </a:cubicBezTo>
                <a:cubicBezTo>
                  <a:pt x="441746" y="366374"/>
                  <a:pt x="428211" y="368508"/>
                  <a:pt x="419459" y="361507"/>
                </a:cubicBezTo>
                <a:cubicBezTo>
                  <a:pt x="409481" y="353524"/>
                  <a:pt x="407230" y="338646"/>
                  <a:pt x="398194" y="329610"/>
                </a:cubicBezTo>
                <a:cubicBezTo>
                  <a:pt x="389158" y="320574"/>
                  <a:pt x="376929" y="315433"/>
                  <a:pt x="366296" y="308345"/>
                </a:cubicBezTo>
                <a:cubicBezTo>
                  <a:pt x="351737" y="264668"/>
                  <a:pt x="351338" y="244820"/>
                  <a:pt x="323766" y="212652"/>
                </a:cubicBezTo>
                <a:cubicBezTo>
                  <a:pt x="310718" y="197429"/>
                  <a:pt x="295412" y="184298"/>
                  <a:pt x="281235" y="170121"/>
                </a:cubicBezTo>
                <a:lnTo>
                  <a:pt x="249338" y="138224"/>
                </a:lnTo>
                <a:cubicBezTo>
                  <a:pt x="242250" y="131135"/>
                  <a:pt x="237583" y="120128"/>
                  <a:pt x="228073" y="116958"/>
                </a:cubicBezTo>
                <a:lnTo>
                  <a:pt x="196175" y="106326"/>
                </a:lnTo>
                <a:cubicBezTo>
                  <a:pt x="174910" y="92149"/>
                  <a:pt x="156626" y="71878"/>
                  <a:pt x="132380" y="63796"/>
                </a:cubicBezTo>
                <a:cubicBezTo>
                  <a:pt x="121747" y="60252"/>
                  <a:pt x="110507" y="58175"/>
                  <a:pt x="100482" y="53163"/>
                </a:cubicBezTo>
                <a:cubicBezTo>
                  <a:pt x="89052" y="47448"/>
                  <a:pt x="80330" y="36932"/>
                  <a:pt x="68584" y="31898"/>
                </a:cubicBezTo>
                <a:cubicBezTo>
                  <a:pt x="0" y="2505"/>
                  <a:pt x="47589" y="42800"/>
                  <a:pt x="4789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Freeform 8"/>
          <p:cNvSpPr/>
          <p:nvPr/>
        </p:nvSpPr>
        <p:spPr>
          <a:xfrm>
            <a:off x="3644189" y="3006547"/>
            <a:ext cx="1331689" cy="3470453"/>
          </a:xfrm>
          <a:custGeom>
            <a:avLst/>
            <a:gdLst>
              <a:gd name="connsiteX0" fmla="*/ 0 w 1354854"/>
              <a:gd name="connsiteY0" fmla="*/ 3240634 h 3240634"/>
              <a:gd name="connsiteX1" fmla="*/ 29261 w 1354854"/>
              <a:gd name="connsiteY1" fmla="*/ 3174797 h 3240634"/>
              <a:gd name="connsiteX2" fmla="*/ 36576 w 1354854"/>
              <a:gd name="connsiteY2" fmla="*/ 3152851 h 3240634"/>
              <a:gd name="connsiteX3" fmla="*/ 51206 w 1354854"/>
              <a:gd name="connsiteY3" fmla="*/ 3130906 h 3240634"/>
              <a:gd name="connsiteX4" fmla="*/ 80467 w 1354854"/>
              <a:gd name="connsiteY4" fmla="*/ 3072384 h 3240634"/>
              <a:gd name="connsiteX5" fmla="*/ 95098 w 1354854"/>
              <a:gd name="connsiteY5" fmla="*/ 2955341 h 3240634"/>
              <a:gd name="connsiteX6" fmla="*/ 109728 w 1354854"/>
              <a:gd name="connsiteY6" fmla="*/ 2911450 h 3240634"/>
              <a:gd name="connsiteX7" fmla="*/ 138989 w 1354854"/>
              <a:gd name="connsiteY7" fmla="*/ 2882189 h 3240634"/>
              <a:gd name="connsiteX8" fmla="*/ 182880 w 1354854"/>
              <a:gd name="connsiteY8" fmla="*/ 2823667 h 3240634"/>
              <a:gd name="connsiteX9" fmla="*/ 212141 w 1354854"/>
              <a:gd name="connsiteY9" fmla="*/ 2787091 h 3240634"/>
              <a:gd name="connsiteX10" fmla="*/ 234086 w 1354854"/>
              <a:gd name="connsiteY10" fmla="*/ 2750515 h 3240634"/>
              <a:gd name="connsiteX11" fmla="*/ 241402 w 1354854"/>
              <a:gd name="connsiteY11" fmla="*/ 2728570 h 3240634"/>
              <a:gd name="connsiteX12" fmla="*/ 256032 w 1354854"/>
              <a:gd name="connsiteY12" fmla="*/ 2713939 h 3240634"/>
              <a:gd name="connsiteX13" fmla="*/ 270662 w 1354854"/>
              <a:gd name="connsiteY13" fmla="*/ 2691994 h 3240634"/>
              <a:gd name="connsiteX14" fmla="*/ 285293 w 1354854"/>
              <a:gd name="connsiteY14" fmla="*/ 2677363 h 3240634"/>
              <a:gd name="connsiteX15" fmla="*/ 314554 w 1354854"/>
              <a:gd name="connsiteY15" fmla="*/ 2640787 h 3240634"/>
              <a:gd name="connsiteX16" fmla="*/ 321869 w 1354854"/>
              <a:gd name="connsiteY16" fmla="*/ 2618842 h 3240634"/>
              <a:gd name="connsiteX17" fmla="*/ 351130 w 1354854"/>
              <a:gd name="connsiteY17" fmla="*/ 2582266 h 3240634"/>
              <a:gd name="connsiteX18" fmla="*/ 380390 w 1354854"/>
              <a:gd name="connsiteY18" fmla="*/ 2523744 h 3240634"/>
              <a:gd name="connsiteX19" fmla="*/ 395021 w 1354854"/>
              <a:gd name="connsiteY19" fmla="*/ 2479853 h 3240634"/>
              <a:gd name="connsiteX20" fmla="*/ 402336 w 1354854"/>
              <a:gd name="connsiteY20" fmla="*/ 2457907 h 3240634"/>
              <a:gd name="connsiteX21" fmla="*/ 409651 w 1354854"/>
              <a:gd name="connsiteY21" fmla="*/ 2406701 h 3240634"/>
              <a:gd name="connsiteX22" fmla="*/ 424282 w 1354854"/>
              <a:gd name="connsiteY22" fmla="*/ 2392071 h 3240634"/>
              <a:gd name="connsiteX23" fmla="*/ 431597 w 1354854"/>
              <a:gd name="connsiteY23" fmla="*/ 2370125 h 3240634"/>
              <a:gd name="connsiteX24" fmla="*/ 475488 w 1354854"/>
              <a:gd name="connsiteY24" fmla="*/ 2348179 h 3240634"/>
              <a:gd name="connsiteX25" fmla="*/ 497434 w 1354854"/>
              <a:gd name="connsiteY25" fmla="*/ 2333549 h 3240634"/>
              <a:gd name="connsiteX26" fmla="*/ 534010 w 1354854"/>
              <a:gd name="connsiteY26" fmla="*/ 2326234 h 3240634"/>
              <a:gd name="connsiteX27" fmla="*/ 577901 w 1354854"/>
              <a:gd name="connsiteY27" fmla="*/ 2311603 h 3240634"/>
              <a:gd name="connsiteX28" fmla="*/ 592531 w 1354854"/>
              <a:gd name="connsiteY28" fmla="*/ 2289658 h 3240634"/>
              <a:gd name="connsiteX29" fmla="*/ 607162 w 1354854"/>
              <a:gd name="connsiteY29" fmla="*/ 2275027 h 3240634"/>
              <a:gd name="connsiteX30" fmla="*/ 621792 w 1354854"/>
              <a:gd name="connsiteY30" fmla="*/ 2231136 h 3240634"/>
              <a:gd name="connsiteX31" fmla="*/ 636422 w 1354854"/>
              <a:gd name="connsiteY31" fmla="*/ 2136039 h 3240634"/>
              <a:gd name="connsiteX32" fmla="*/ 643738 w 1354854"/>
              <a:gd name="connsiteY32" fmla="*/ 2114093 h 3240634"/>
              <a:gd name="connsiteX33" fmla="*/ 687629 w 1354854"/>
              <a:gd name="connsiteY33" fmla="*/ 2084832 h 3240634"/>
              <a:gd name="connsiteX34" fmla="*/ 731520 w 1354854"/>
              <a:gd name="connsiteY34" fmla="*/ 2062887 h 3240634"/>
              <a:gd name="connsiteX35" fmla="*/ 746150 w 1354854"/>
              <a:gd name="connsiteY35" fmla="*/ 2048256 h 3240634"/>
              <a:gd name="connsiteX36" fmla="*/ 768096 w 1354854"/>
              <a:gd name="connsiteY36" fmla="*/ 1967789 h 3240634"/>
              <a:gd name="connsiteX37" fmla="*/ 790042 w 1354854"/>
              <a:gd name="connsiteY37" fmla="*/ 1923898 h 3240634"/>
              <a:gd name="connsiteX38" fmla="*/ 797357 w 1354854"/>
              <a:gd name="connsiteY38" fmla="*/ 1843431 h 3240634"/>
              <a:gd name="connsiteX39" fmla="*/ 848563 w 1354854"/>
              <a:gd name="connsiteY39" fmla="*/ 1806855 h 3240634"/>
              <a:gd name="connsiteX40" fmla="*/ 885139 w 1354854"/>
              <a:gd name="connsiteY40" fmla="*/ 1777594 h 3240634"/>
              <a:gd name="connsiteX41" fmla="*/ 899770 w 1354854"/>
              <a:gd name="connsiteY41" fmla="*/ 1762963 h 3240634"/>
              <a:gd name="connsiteX42" fmla="*/ 943661 w 1354854"/>
              <a:gd name="connsiteY42" fmla="*/ 1748333 h 3240634"/>
              <a:gd name="connsiteX43" fmla="*/ 980237 w 1354854"/>
              <a:gd name="connsiteY43" fmla="*/ 1719072 h 3240634"/>
              <a:gd name="connsiteX44" fmla="*/ 1016813 w 1354854"/>
              <a:gd name="connsiteY44" fmla="*/ 1689811 h 3240634"/>
              <a:gd name="connsiteX45" fmla="*/ 1024128 w 1354854"/>
              <a:gd name="connsiteY45" fmla="*/ 1667866 h 3240634"/>
              <a:gd name="connsiteX46" fmla="*/ 1068019 w 1354854"/>
              <a:gd name="connsiteY46" fmla="*/ 1616659 h 3240634"/>
              <a:gd name="connsiteX47" fmla="*/ 1075334 w 1354854"/>
              <a:gd name="connsiteY47" fmla="*/ 1594714 h 3240634"/>
              <a:gd name="connsiteX48" fmla="*/ 1082650 w 1354854"/>
              <a:gd name="connsiteY48" fmla="*/ 1550823 h 3240634"/>
              <a:gd name="connsiteX49" fmla="*/ 1097280 w 1354854"/>
              <a:gd name="connsiteY49" fmla="*/ 1499616 h 3240634"/>
              <a:gd name="connsiteX50" fmla="*/ 1104595 w 1354854"/>
              <a:gd name="connsiteY50" fmla="*/ 1441095 h 3240634"/>
              <a:gd name="connsiteX51" fmla="*/ 1133856 w 1354854"/>
              <a:gd name="connsiteY51" fmla="*/ 1375258 h 3240634"/>
              <a:gd name="connsiteX52" fmla="*/ 1148486 w 1354854"/>
              <a:gd name="connsiteY52" fmla="*/ 1360627 h 3240634"/>
              <a:gd name="connsiteX53" fmla="*/ 1155802 w 1354854"/>
              <a:gd name="connsiteY53" fmla="*/ 1338682 h 3240634"/>
              <a:gd name="connsiteX54" fmla="*/ 1170432 w 1354854"/>
              <a:gd name="connsiteY54" fmla="*/ 1324051 h 3240634"/>
              <a:gd name="connsiteX55" fmla="*/ 1192378 w 1354854"/>
              <a:gd name="connsiteY55" fmla="*/ 1280160 h 3240634"/>
              <a:gd name="connsiteX56" fmla="*/ 1199693 w 1354854"/>
              <a:gd name="connsiteY56" fmla="*/ 1228954 h 3240634"/>
              <a:gd name="connsiteX57" fmla="*/ 1214323 w 1354854"/>
              <a:gd name="connsiteY57" fmla="*/ 1141171 h 3240634"/>
              <a:gd name="connsiteX58" fmla="*/ 1207008 w 1354854"/>
              <a:gd name="connsiteY58" fmla="*/ 965607 h 3240634"/>
              <a:gd name="connsiteX59" fmla="*/ 1199693 w 1354854"/>
              <a:gd name="connsiteY59" fmla="*/ 943661 h 3240634"/>
              <a:gd name="connsiteX60" fmla="*/ 1185062 w 1354854"/>
              <a:gd name="connsiteY60" fmla="*/ 929031 h 3240634"/>
              <a:gd name="connsiteX61" fmla="*/ 1170432 w 1354854"/>
              <a:gd name="connsiteY61" fmla="*/ 885139 h 3240634"/>
              <a:gd name="connsiteX62" fmla="*/ 1155802 w 1354854"/>
              <a:gd name="connsiteY62" fmla="*/ 863194 h 3240634"/>
              <a:gd name="connsiteX63" fmla="*/ 1133856 w 1354854"/>
              <a:gd name="connsiteY63" fmla="*/ 819303 h 3240634"/>
              <a:gd name="connsiteX64" fmla="*/ 1126541 w 1354854"/>
              <a:gd name="connsiteY64" fmla="*/ 797357 h 3240634"/>
              <a:gd name="connsiteX65" fmla="*/ 1111910 w 1354854"/>
              <a:gd name="connsiteY65" fmla="*/ 731520 h 3240634"/>
              <a:gd name="connsiteX66" fmla="*/ 1097280 w 1354854"/>
              <a:gd name="connsiteY66" fmla="*/ 687629 h 3240634"/>
              <a:gd name="connsiteX67" fmla="*/ 1089965 w 1354854"/>
              <a:gd name="connsiteY67" fmla="*/ 665683 h 3240634"/>
              <a:gd name="connsiteX68" fmla="*/ 1082650 w 1354854"/>
              <a:gd name="connsiteY68" fmla="*/ 643738 h 3240634"/>
              <a:gd name="connsiteX69" fmla="*/ 1141171 w 1354854"/>
              <a:gd name="connsiteY69" fmla="*/ 599847 h 3240634"/>
              <a:gd name="connsiteX70" fmla="*/ 1163117 w 1354854"/>
              <a:gd name="connsiteY70" fmla="*/ 592531 h 3240634"/>
              <a:gd name="connsiteX71" fmla="*/ 1199693 w 1354854"/>
              <a:gd name="connsiteY71" fmla="*/ 563271 h 3240634"/>
              <a:gd name="connsiteX72" fmla="*/ 1228954 w 1354854"/>
              <a:gd name="connsiteY72" fmla="*/ 519379 h 3240634"/>
              <a:gd name="connsiteX73" fmla="*/ 1250899 w 1354854"/>
              <a:gd name="connsiteY73" fmla="*/ 482803 h 3240634"/>
              <a:gd name="connsiteX74" fmla="*/ 1258214 w 1354854"/>
              <a:gd name="connsiteY74" fmla="*/ 387706 h 3240634"/>
              <a:gd name="connsiteX75" fmla="*/ 1250899 w 1354854"/>
              <a:gd name="connsiteY75" fmla="*/ 365760 h 3240634"/>
              <a:gd name="connsiteX76" fmla="*/ 1228954 w 1354854"/>
              <a:gd name="connsiteY76" fmla="*/ 351130 h 3240634"/>
              <a:gd name="connsiteX77" fmla="*/ 1199693 w 1354854"/>
              <a:gd name="connsiteY77" fmla="*/ 307239 h 3240634"/>
              <a:gd name="connsiteX78" fmla="*/ 1185062 w 1354854"/>
              <a:gd name="connsiteY78" fmla="*/ 263347 h 3240634"/>
              <a:gd name="connsiteX79" fmla="*/ 1199693 w 1354854"/>
              <a:gd name="connsiteY79" fmla="*/ 248717 h 3240634"/>
              <a:gd name="connsiteX80" fmla="*/ 1207008 w 1354854"/>
              <a:gd name="connsiteY80" fmla="*/ 226771 h 3240634"/>
              <a:gd name="connsiteX81" fmla="*/ 1228954 w 1354854"/>
              <a:gd name="connsiteY81" fmla="*/ 212141 h 3240634"/>
              <a:gd name="connsiteX82" fmla="*/ 1250899 w 1354854"/>
              <a:gd name="connsiteY82" fmla="*/ 168250 h 3240634"/>
              <a:gd name="connsiteX83" fmla="*/ 1265530 w 1354854"/>
              <a:gd name="connsiteY83" fmla="*/ 153619 h 3240634"/>
              <a:gd name="connsiteX84" fmla="*/ 1280160 w 1354854"/>
              <a:gd name="connsiteY84" fmla="*/ 131674 h 3240634"/>
              <a:gd name="connsiteX85" fmla="*/ 1331366 w 1354854"/>
              <a:gd name="connsiteY85" fmla="*/ 87783 h 3240634"/>
              <a:gd name="connsiteX86" fmla="*/ 1345997 w 1354854"/>
              <a:gd name="connsiteY86" fmla="*/ 36576 h 3240634"/>
              <a:gd name="connsiteX87" fmla="*/ 1353312 w 1354854"/>
              <a:gd name="connsiteY87" fmla="*/ 0 h 3240634"/>
              <a:gd name="connsiteX0" fmla="*/ 0 w 1354854"/>
              <a:gd name="connsiteY0" fmla="*/ 3240634 h 3470453"/>
              <a:gd name="connsiteX1" fmla="*/ 36576 w 1354854"/>
              <a:gd name="connsiteY1" fmla="*/ 3470453 h 3470453"/>
              <a:gd name="connsiteX2" fmla="*/ 29261 w 1354854"/>
              <a:gd name="connsiteY2" fmla="*/ 3174797 h 3470453"/>
              <a:gd name="connsiteX3" fmla="*/ 36576 w 1354854"/>
              <a:gd name="connsiteY3" fmla="*/ 3152851 h 3470453"/>
              <a:gd name="connsiteX4" fmla="*/ 51206 w 1354854"/>
              <a:gd name="connsiteY4" fmla="*/ 3130906 h 3470453"/>
              <a:gd name="connsiteX5" fmla="*/ 80467 w 1354854"/>
              <a:gd name="connsiteY5" fmla="*/ 3072384 h 3470453"/>
              <a:gd name="connsiteX6" fmla="*/ 95098 w 1354854"/>
              <a:gd name="connsiteY6" fmla="*/ 2955341 h 3470453"/>
              <a:gd name="connsiteX7" fmla="*/ 109728 w 1354854"/>
              <a:gd name="connsiteY7" fmla="*/ 2911450 h 3470453"/>
              <a:gd name="connsiteX8" fmla="*/ 138989 w 1354854"/>
              <a:gd name="connsiteY8" fmla="*/ 2882189 h 3470453"/>
              <a:gd name="connsiteX9" fmla="*/ 182880 w 1354854"/>
              <a:gd name="connsiteY9" fmla="*/ 2823667 h 3470453"/>
              <a:gd name="connsiteX10" fmla="*/ 212141 w 1354854"/>
              <a:gd name="connsiteY10" fmla="*/ 2787091 h 3470453"/>
              <a:gd name="connsiteX11" fmla="*/ 234086 w 1354854"/>
              <a:gd name="connsiteY11" fmla="*/ 2750515 h 3470453"/>
              <a:gd name="connsiteX12" fmla="*/ 241402 w 1354854"/>
              <a:gd name="connsiteY12" fmla="*/ 2728570 h 3470453"/>
              <a:gd name="connsiteX13" fmla="*/ 256032 w 1354854"/>
              <a:gd name="connsiteY13" fmla="*/ 2713939 h 3470453"/>
              <a:gd name="connsiteX14" fmla="*/ 270662 w 1354854"/>
              <a:gd name="connsiteY14" fmla="*/ 2691994 h 3470453"/>
              <a:gd name="connsiteX15" fmla="*/ 285293 w 1354854"/>
              <a:gd name="connsiteY15" fmla="*/ 2677363 h 3470453"/>
              <a:gd name="connsiteX16" fmla="*/ 314554 w 1354854"/>
              <a:gd name="connsiteY16" fmla="*/ 2640787 h 3470453"/>
              <a:gd name="connsiteX17" fmla="*/ 321869 w 1354854"/>
              <a:gd name="connsiteY17" fmla="*/ 2618842 h 3470453"/>
              <a:gd name="connsiteX18" fmla="*/ 351130 w 1354854"/>
              <a:gd name="connsiteY18" fmla="*/ 2582266 h 3470453"/>
              <a:gd name="connsiteX19" fmla="*/ 380390 w 1354854"/>
              <a:gd name="connsiteY19" fmla="*/ 2523744 h 3470453"/>
              <a:gd name="connsiteX20" fmla="*/ 395021 w 1354854"/>
              <a:gd name="connsiteY20" fmla="*/ 2479853 h 3470453"/>
              <a:gd name="connsiteX21" fmla="*/ 402336 w 1354854"/>
              <a:gd name="connsiteY21" fmla="*/ 2457907 h 3470453"/>
              <a:gd name="connsiteX22" fmla="*/ 409651 w 1354854"/>
              <a:gd name="connsiteY22" fmla="*/ 2406701 h 3470453"/>
              <a:gd name="connsiteX23" fmla="*/ 424282 w 1354854"/>
              <a:gd name="connsiteY23" fmla="*/ 2392071 h 3470453"/>
              <a:gd name="connsiteX24" fmla="*/ 431597 w 1354854"/>
              <a:gd name="connsiteY24" fmla="*/ 2370125 h 3470453"/>
              <a:gd name="connsiteX25" fmla="*/ 475488 w 1354854"/>
              <a:gd name="connsiteY25" fmla="*/ 2348179 h 3470453"/>
              <a:gd name="connsiteX26" fmla="*/ 497434 w 1354854"/>
              <a:gd name="connsiteY26" fmla="*/ 2333549 h 3470453"/>
              <a:gd name="connsiteX27" fmla="*/ 534010 w 1354854"/>
              <a:gd name="connsiteY27" fmla="*/ 2326234 h 3470453"/>
              <a:gd name="connsiteX28" fmla="*/ 577901 w 1354854"/>
              <a:gd name="connsiteY28" fmla="*/ 2311603 h 3470453"/>
              <a:gd name="connsiteX29" fmla="*/ 592531 w 1354854"/>
              <a:gd name="connsiteY29" fmla="*/ 2289658 h 3470453"/>
              <a:gd name="connsiteX30" fmla="*/ 607162 w 1354854"/>
              <a:gd name="connsiteY30" fmla="*/ 2275027 h 3470453"/>
              <a:gd name="connsiteX31" fmla="*/ 621792 w 1354854"/>
              <a:gd name="connsiteY31" fmla="*/ 2231136 h 3470453"/>
              <a:gd name="connsiteX32" fmla="*/ 636422 w 1354854"/>
              <a:gd name="connsiteY32" fmla="*/ 2136039 h 3470453"/>
              <a:gd name="connsiteX33" fmla="*/ 643738 w 1354854"/>
              <a:gd name="connsiteY33" fmla="*/ 2114093 h 3470453"/>
              <a:gd name="connsiteX34" fmla="*/ 687629 w 1354854"/>
              <a:gd name="connsiteY34" fmla="*/ 2084832 h 3470453"/>
              <a:gd name="connsiteX35" fmla="*/ 731520 w 1354854"/>
              <a:gd name="connsiteY35" fmla="*/ 2062887 h 3470453"/>
              <a:gd name="connsiteX36" fmla="*/ 746150 w 1354854"/>
              <a:gd name="connsiteY36" fmla="*/ 2048256 h 3470453"/>
              <a:gd name="connsiteX37" fmla="*/ 768096 w 1354854"/>
              <a:gd name="connsiteY37" fmla="*/ 1967789 h 3470453"/>
              <a:gd name="connsiteX38" fmla="*/ 790042 w 1354854"/>
              <a:gd name="connsiteY38" fmla="*/ 1923898 h 3470453"/>
              <a:gd name="connsiteX39" fmla="*/ 797357 w 1354854"/>
              <a:gd name="connsiteY39" fmla="*/ 1843431 h 3470453"/>
              <a:gd name="connsiteX40" fmla="*/ 848563 w 1354854"/>
              <a:gd name="connsiteY40" fmla="*/ 1806855 h 3470453"/>
              <a:gd name="connsiteX41" fmla="*/ 885139 w 1354854"/>
              <a:gd name="connsiteY41" fmla="*/ 1777594 h 3470453"/>
              <a:gd name="connsiteX42" fmla="*/ 899770 w 1354854"/>
              <a:gd name="connsiteY42" fmla="*/ 1762963 h 3470453"/>
              <a:gd name="connsiteX43" fmla="*/ 943661 w 1354854"/>
              <a:gd name="connsiteY43" fmla="*/ 1748333 h 3470453"/>
              <a:gd name="connsiteX44" fmla="*/ 980237 w 1354854"/>
              <a:gd name="connsiteY44" fmla="*/ 1719072 h 3470453"/>
              <a:gd name="connsiteX45" fmla="*/ 1016813 w 1354854"/>
              <a:gd name="connsiteY45" fmla="*/ 1689811 h 3470453"/>
              <a:gd name="connsiteX46" fmla="*/ 1024128 w 1354854"/>
              <a:gd name="connsiteY46" fmla="*/ 1667866 h 3470453"/>
              <a:gd name="connsiteX47" fmla="*/ 1068019 w 1354854"/>
              <a:gd name="connsiteY47" fmla="*/ 1616659 h 3470453"/>
              <a:gd name="connsiteX48" fmla="*/ 1075334 w 1354854"/>
              <a:gd name="connsiteY48" fmla="*/ 1594714 h 3470453"/>
              <a:gd name="connsiteX49" fmla="*/ 1082650 w 1354854"/>
              <a:gd name="connsiteY49" fmla="*/ 1550823 h 3470453"/>
              <a:gd name="connsiteX50" fmla="*/ 1097280 w 1354854"/>
              <a:gd name="connsiteY50" fmla="*/ 1499616 h 3470453"/>
              <a:gd name="connsiteX51" fmla="*/ 1104595 w 1354854"/>
              <a:gd name="connsiteY51" fmla="*/ 1441095 h 3470453"/>
              <a:gd name="connsiteX52" fmla="*/ 1133856 w 1354854"/>
              <a:gd name="connsiteY52" fmla="*/ 1375258 h 3470453"/>
              <a:gd name="connsiteX53" fmla="*/ 1148486 w 1354854"/>
              <a:gd name="connsiteY53" fmla="*/ 1360627 h 3470453"/>
              <a:gd name="connsiteX54" fmla="*/ 1155802 w 1354854"/>
              <a:gd name="connsiteY54" fmla="*/ 1338682 h 3470453"/>
              <a:gd name="connsiteX55" fmla="*/ 1170432 w 1354854"/>
              <a:gd name="connsiteY55" fmla="*/ 1324051 h 3470453"/>
              <a:gd name="connsiteX56" fmla="*/ 1192378 w 1354854"/>
              <a:gd name="connsiteY56" fmla="*/ 1280160 h 3470453"/>
              <a:gd name="connsiteX57" fmla="*/ 1199693 w 1354854"/>
              <a:gd name="connsiteY57" fmla="*/ 1228954 h 3470453"/>
              <a:gd name="connsiteX58" fmla="*/ 1214323 w 1354854"/>
              <a:gd name="connsiteY58" fmla="*/ 1141171 h 3470453"/>
              <a:gd name="connsiteX59" fmla="*/ 1207008 w 1354854"/>
              <a:gd name="connsiteY59" fmla="*/ 965607 h 3470453"/>
              <a:gd name="connsiteX60" fmla="*/ 1199693 w 1354854"/>
              <a:gd name="connsiteY60" fmla="*/ 943661 h 3470453"/>
              <a:gd name="connsiteX61" fmla="*/ 1185062 w 1354854"/>
              <a:gd name="connsiteY61" fmla="*/ 929031 h 3470453"/>
              <a:gd name="connsiteX62" fmla="*/ 1170432 w 1354854"/>
              <a:gd name="connsiteY62" fmla="*/ 885139 h 3470453"/>
              <a:gd name="connsiteX63" fmla="*/ 1155802 w 1354854"/>
              <a:gd name="connsiteY63" fmla="*/ 863194 h 3470453"/>
              <a:gd name="connsiteX64" fmla="*/ 1133856 w 1354854"/>
              <a:gd name="connsiteY64" fmla="*/ 819303 h 3470453"/>
              <a:gd name="connsiteX65" fmla="*/ 1126541 w 1354854"/>
              <a:gd name="connsiteY65" fmla="*/ 797357 h 3470453"/>
              <a:gd name="connsiteX66" fmla="*/ 1111910 w 1354854"/>
              <a:gd name="connsiteY66" fmla="*/ 731520 h 3470453"/>
              <a:gd name="connsiteX67" fmla="*/ 1097280 w 1354854"/>
              <a:gd name="connsiteY67" fmla="*/ 687629 h 3470453"/>
              <a:gd name="connsiteX68" fmla="*/ 1089965 w 1354854"/>
              <a:gd name="connsiteY68" fmla="*/ 665683 h 3470453"/>
              <a:gd name="connsiteX69" fmla="*/ 1082650 w 1354854"/>
              <a:gd name="connsiteY69" fmla="*/ 643738 h 3470453"/>
              <a:gd name="connsiteX70" fmla="*/ 1141171 w 1354854"/>
              <a:gd name="connsiteY70" fmla="*/ 599847 h 3470453"/>
              <a:gd name="connsiteX71" fmla="*/ 1163117 w 1354854"/>
              <a:gd name="connsiteY71" fmla="*/ 592531 h 3470453"/>
              <a:gd name="connsiteX72" fmla="*/ 1199693 w 1354854"/>
              <a:gd name="connsiteY72" fmla="*/ 563271 h 3470453"/>
              <a:gd name="connsiteX73" fmla="*/ 1228954 w 1354854"/>
              <a:gd name="connsiteY73" fmla="*/ 519379 h 3470453"/>
              <a:gd name="connsiteX74" fmla="*/ 1250899 w 1354854"/>
              <a:gd name="connsiteY74" fmla="*/ 482803 h 3470453"/>
              <a:gd name="connsiteX75" fmla="*/ 1258214 w 1354854"/>
              <a:gd name="connsiteY75" fmla="*/ 387706 h 3470453"/>
              <a:gd name="connsiteX76" fmla="*/ 1250899 w 1354854"/>
              <a:gd name="connsiteY76" fmla="*/ 365760 h 3470453"/>
              <a:gd name="connsiteX77" fmla="*/ 1228954 w 1354854"/>
              <a:gd name="connsiteY77" fmla="*/ 351130 h 3470453"/>
              <a:gd name="connsiteX78" fmla="*/ 1199693 w 1354854"/>
              <a:gd name="connsiteY78" fmla="*/ 307239 h 3470453"/>
              <a:gd name="connsiteX79" fmla="*/ 1185062 w 1354854"/>
              <a:gd name="connsiteY79" fmla="*/ 263347 h 3470453"/>
              <a:gd name="connsiteX80" fmla="*/ 1199693 w 1354854"/>
              <a:gd name="connsiteY80" fmla="*/ 248717 h 3470453"/>
              <a:gd name="connsiteX81" fmla="*/ 1207008 w 1354854"/>
              <a:gd name="connsiteY81" fmla="*/ 226771 h 3470453"/>
              <a:gd name="connsiteX82" fmla="*/ 1228954 w 1354854"/>
              <a:gd name="connsiteY82" fmla="*/ 212141 h 3470453"/>
              <a:gd name="connsiteX83" fmla="*/ 1250899 w 1354854"/>
              <a:gd name="connsiteY83" fmla="*/ 168250 h 3470453"/>
              <a:gd name="connsiteX84" fmla="*/ 1265530 w 1354854"/>
              <a:gd name="connsiteY84" fmla="*/ 153619 h 3470453"/>
              <a:gd name="connsiteX85" fmla="*/ 1280160 w 1354854"/>
              <a:gd name="connsiteY85" fmla="*/ 131674 h 3470453"/>
              <a:gd name="connsiteX86" fmla="*/ 1331366 w 1354854"/>
              <a:gd name="connsiteY86" fmla="*/ 87783 h 3470453"/>
              <a:gd name="connsiteX87" fmla="*/ 1345997 w 1354854"/>
              <a:gd name="connsiteY87" fmla="*/ 36576 h 3470453"/>
              <a:gd name="connsiteX88" fmla="*/ 1353312 w 1354854"/>
              <a:gd name="connsiteY88" fmla="*/ 0 h 3470453"/>
              <a:gd name="connsiteX0" fmla="*/ 13411 w 1331689"/>
              <a:gd name="connsiteY0" fmla="*/ 3546653 h 3546653"/>
              <a:gd name="connsiteX1" fmla="*/ 13411 w 1331689"/>
              <a:gd name="connsiteY1" fmla="*/ 3470453 h 3546653"/>
              <a:gd name="connsiteX2" fmla="*/ 6096 w 1331689"/>
              <a:gd name="connsiteY2" fmla="*/ 3174797 h 3546653"/>
              <a:gd name="connsiteX3" fmla="*/ 13411 w 1331689"/>
              <a:gd name="connsiteY3" fmla="*/ 3152851 h 3546653"/>
              <a:gd name="connsiteX4" fmla="*/ 28041 w 1331689"/>
              <a:gd name="connsiteY4" fmla="*/ 3130906 h 3546653"/>
              <a:gd name="connsiteX5" fmla="*/ 57302 w 1331689"/>
              <a:gd name="connsiteY5" fmla="*/ 3072384 h 3546653"/>
              <a:gd name="connsiteX6" fmla="*/ 71933 w 1331689"/>
              <a:gd name="connsiteY6" fmla="*/ 2955341 h 3546653"/>
              <a:gd name="connsiteX7" fmla="*/ 86563 w 1331689"/>
              <a:gd name="connsiteY7" fmla="*/ 2911450 h 3546653"/>
              <a:gd name="connsiteX8" fmla="*/ 115824 w 1331689"/>
              <a:gd name="connsiteY8" fmla="*/ 2882189 h 3546653"/>
              <a:gd name="connsiteX9" fmla="*/ 159715 w 1331689"/>
              <a:gd name="connsiteY9" fmla="*/ 2823667 h 3546653"/>
              <a:gd name="connsiteX10" fmla="*/ 188976 w 1331689"/>
              <a:gd name="connsiteY10" fmla="*/ 2787091 h 3546653"/>
              <a:gd name="connsiteX11" fmla="*/ 210921 w 1331689"/>
              <a:gd name="connsiteY11" fmla="*/ 2750515 h 3546653"/>
              <a:gd name="connsiteX12" fmla="*/ 218237 w 1331689"/>
              <a:gd name="connsiteY12" fmla="*/ 2728570 h 3546653"/>
              <a:gd name="connsiteX13" fmla="*/ 232867 w 1331689"/>
              <a:gd name="connsiteY13" fmla="*/ 2713939 h 3546653"/>
              <a:gd name="connsiteX14" fmla="*/ 247497 w 1331689"/>
              <a:gd name="connsiteY14" fmla="*/ 2691994 h 3546653"/>
              <a:gd name="connsiteX15" fmla="*/ 262128 w 1331689"/>
              <a:gd name="connsiteY15" fmla="*/ 2677363 h 3546653"/>
              <a:gd name="connsiteX16" fmla="*/ 291389 w 1331689"/>
              <a:gd name="connsiteY16" fmla="*/ 2640787 h 3546653"/>
              <a:gd name="connsiteX17" fmla="*/ 298704 w 1331689"/>
              <a:gd name="connsiteY17" fmla="*/ 2618842 h 3546653"/>
              <a:gd name="connsiteX18" fmla="*/ 327965 w 1331689"/>
              <a:gd name="connsiteY18" fmla="*/ 2582266 h 3546653"/>
              <a:gd name="connsiteX19" fmla="*/ 357225 w 1331689"/>
              <a:gd name="connsiteY19" fmla="*/ 2523744 h 3546653"/>
              <a:gd name="connsiteX20" fmla="*/ 371856 w 1331689"/>
              <a:gd name="connsiteY20" fmla="*/ 2479853 h 3546653"/>
              <a:gd name="connsiteX21" fmla="*/ 379171 w 1331689"/>
              <a:gd name="connsiteY21" fmla="*/ 2457907 h 3546653"/>
              <a:gd name="connsiteX22" fmla="*/ 386486 w 1331689"/>
              <a:gd name="connsiteY22" fmla="*/ 2406701 h 3546653"/>
              <a:gd name="connsiteX23" fmla="*/ 401117 w 1331689"/>
              <a:gd name="connsiteY23" fmla="*/ 2392071 h 3546653"/>
              <a:gd name="connsiteX24" fmla="*/ 408432 w 1331689"/>
              <a:gd name="connsiteY24" fmla="*/ 2370125 h 3546653"/>
              <a:gd name="connsiteX25" fmla="*/ 452323 w 1331689"/>
              <a:gd name="connsiteY25" fmla="*/ 2348179 h 3546653"/>
              <a:gd name="connsiteX26" fmla="*/ 474269 w 1331689"/>
              <a:gd name="connsiteY26" fmla="*/ 2333549 h 3546653"/>
              <a:gd name="connsiteX27" fmla="*/ 510845 w 1331689"/>
              <a:gd name="connsiteY27" fmla="*/ 2326234 h 3546653"/>
              <a:gd name="connsiteX28" fmla="*/ 554736 w 1331689"/>
              <a:gd name="connsiteY28" fmla="*/ 2311603 h 3546653"/>
              <a:gd name="connsiteX29" fmla="*/ 569366 w 1331689"/>
              <a:gd name="connsiteY29" fmla="*/ 2289658 h 3546653"/>
              <a:gd name="connsiteX30" fmla="*/ 583997 w 1331689"/>
              <a:gd name="connsiteY30" fmla="*/ 2275027 h 3546653"/>
              <a:gd name="connsiteX31" fmla="*/ 598627 w 1331689"/>
              <a:gd name="connsiteY31" fmla="*/ 2231136 h 3546653"/>
              <a:gd name="connsiteX32" fmla="*/ 613257 w 1331689"/>
              <a:gd name="connsiteY32" fmla="*/ 2136039 h 3546653"/>
              <a:gd name="connsiteX33" fmla="*/ 620573 w 1331689"/>
              <a:gd name="connsiteY33" fmla="*/ 2114093 h 3546653"/>
              <a:gd name="connsiteX34" fmla="*/ 664464 w 1331689"/>
              <a:gd name="connsiteY34" fmla="*/ 2084832 h 3546653"/>
              <a:gd name="connsiteX35" fmla="*/ 708355 w 1331689"/>
              <a:gd name="connsiteY35" fmla="*/ 2062887 h 3546653"/>
              <a:gd name="connsiteX36" fmla="*/ 722985 w 1331689"/>
              <a:gd name="connsiteY36" fmla="*/ 2048256 h 3546653"/>
              <a:gd name="connsiteX37" fmla="*/ 744931 w 1331689"/>
              <a:gd name="connsiteY37" fmla="*/ 1967789 h 3546653"/>
              <a:gd name="connsiteX38" fmla="*/ 766877 w 1331689"/>
              <a:gd name="connsiteY38" fmla="*/ 1923898 h 3546653"/>
              <a:gd name="connsiteX39" fmla="*/ 774192 w 1331689"/>
              <a:gd name="connsiteY39" fmla="*/ 1843431 h 3546653"/>
              <a:gd name="connsiteX40" fmla="*/ 825398 w 1331689"/>
              <a:gd name="connsiteY40" fmla="*/ 1806855 h 3546653"/>
              <a:gd name="connsiteX41" fmla="*/ 861974 w 1331689"/>
              <a:gd name="connsiteY41" fmla="*/ 1777594 h 3546653"/>
              <a:gd name="connsiteX42" fmla="*/ 876605 w 1331689"/>
              <a:gd name="connsiteY42" fmla="*/ 1762963 h 3546653"/>
              <a:gd name="connsiteX43" fmla="*/ 920496 w 1331689"/>
              <a:gd name="connsiteY43" fmla="*/ 1748333 h 3546653"/>
              <a:gd name="connsiteX44" fmla="*/ 957072 w 1331689"/>
              <a:gd name="connsiteY44" fmla="*/ 1719072 h 3546653"/>
              <a:gd name="connsiteX45" fmla="*/ 993648 w 1331689"/>
              <a:gd name="connsiteY45" fmla="*/ 1689811 h 3546653"/>
              <a:gd name="connsiteX46" fmla="*/ 1000963 w 1331689"/>
              <a:gd name="connsiteY46" fmla="*/ 1667866 h 3546653"/>
              <a:gd name="connsiteX47" fmla="*/ 1044854 w 1331689"/>
              <a:gd name="connsiteY47" fmla="*/ 1616659 h 3546653"/>
              <a:gd name="connsiteX48" fmla="*/ 1052169 w 1331689"/>
              <a:gd name="connsiteY48" fmla="*/ 1594714 h 3546653"/>
              <a:gd name="connsiteX49" fmla="*/ 1059485 w 1331689"/>
              <a:gd name="connsiteY49" fmla="*/ 1550823 h 3546653"/>
              <a:gd name="connsiteX50" fmla="*/ 1074115 w 1331689"/>
              <a:gd name="connsiteY50" fmla="*/ 1499616 h 3546653"/>
              <a:gd name="connsiteX51" fmla="*/ 1081430 w 1331689"/>
              <a:gd name="connsiteY51" fmla="*/ 1441095 h 3546653"/>
              <a:gd name="connsiteX52" fmla="*/ 1110691 w 1331689"/>
              <a:gd name="connsiteY52" fmla="*/ 1375258 h 3546653"/>
              <a:gd name="connsiteX53" fmla="*/ 1125321 w 1331689"/>
              <a:gd name="connsiteY53" fmla="*/ 1360627 h 3546653"/>
              <a:gd name="connsiteX54" fmla="*/ 1132637 w 1331689"/>
              <a:gd name="connsiteY54" fmla="*/ 1338682 h 3546653"/>
              <a:gd name="connsiteX55" fmla="*/ 1147267 w 1331689"/>
              <a:gd name="connsiteY55" fmla="*/ 1324051 h 3546653"/>
              <a:gd name="connsiteX56" fmla="*/ 1169213 w 1331689"/>
              <a:gd name="connsiteY56" fmla="*/ 1280160 h 3546653"/>
              <a:gd name="connsiteX57" fmla="*/ 1176528 w 1331689"/>
              <a:gd name="connsiteY57" fmla="*/ 1228954 h 3546653"/>
              <a:gd name="connsiteX58" fmla="*/ 1191158 w 1331689"/>
              <a:gd name="connsiteY58" fmla="*/ 1141171 h 3546653"/>
              <a:gd name="connsiteX59" fmla="*/ 1183843 w 1331689"/>
              <a:gd name="connsiteY59" fmla="*/ 965607 h 3546653"/>
              <a:gd name="connsiteX60" fmla="*/ 1176528 w 1331689"/>
              <a:gd name="connsiteY60" fmla="*/ 943661 h 3546653"/>
              <a:gd name="connsiteX61" fmla="*/ 1161897 w 1331689"/>
              <a:gd name="connsiteY61" fmla="*/ 929031 h 3546653"/>
              <a:gd name="connsiteX62" fmla="*/ 1147267 w 1331689"/>
              <a:gd name="connsiteY62" fmla="*/ 885139 h 3546653"/>
              <a:gd name="connsiteX63" fmla="*/ 1132637 w 1331689"/>
              <a:gd name="connsiteY63" fmla="*/ 863194 h 3546653"/>
              <a:gd name="connsiteX64" fmla="*/ 1110691 w 1331689"/>
              <a:gd name="connsiteY64" fmla="*/ 819303 h 3546653"/>
              <a:gd name="connsiteX65" fmla="*/ 1103376 w 1331689"/>
              <a:gd name="connsiteY65" fmla="*/ 797357 h 3546653"/>
              <a:gd name="connsiteX66" fmla="*/ 1088745 w 1331689"/>
              <a:gd name="connsiteY66" fmla="*/ 731520 h 3546653"/>
              <a:gd name="connsiteX67" fmla="*/ 1074115 w 1331689"/>
              <a:gd name="connsiteY67" fmla="*/ 687629 h 3546653"/>
              <a:gd name="connsiteX68" fmla="*/ 1066800 w 1331689"/>
              <a:gd name="connsiteY68" fmla="*/ 665683 h 3546653"/>
              <a:gd name="connsiteX69" fmla="*/ 1059485 w 1331689"/>
              <a:gd name="connsiteY69" fmla="*/ 643738 h 3546653"/>
              <a:gd name="connsiteX70" fmla="*/ 1118006 w 1331689"/>
              <a:gd name="connsiteY70" fmla="*/ 599847 h 3546653"/>
              <a:gd name="connsiteX71" fmla="*/ 1139952 w 1331689"/>
              <a:gd name="connsiteY71" fmla="*/ 592531 h 3546653"/>
              <a:gd name="connsiteX72" fmla="*/ 1176528 w 1331689"/>
              <a:gd name="connsiteY72" fmla="*/ 563271 h 3546653"/>
              <a:gd name="connsiteX73" fmla="*/ 1205789 w 1331689"/>
              <a:gd name="connsiteY73" fmla="*/ 519379 h 3546653"/>
              <a:gd name="connsiteX74" fmla="*/ 1227734 w 1331689"/>
              <a:gd name="connsiteY74" fmla="*/ 482803 h 3546653"/>
              <a:gd name="connsiteX75" fmla="*/ 1235049 w 1331689"/>
              <a:gd name="connsiteY75" fmla="*/ 387706 h 3546653"/>
              <a:gd name="connsiteX76" fmla="*/ 1227734 w 1331689"/>
              <a:gd name="connsiteY76" fmla="*/ 365760 h 3546653"/>
              <a:gd name="connsiteX77" fmla="*/ 1205789 w 1331689"/>
              <a:gd name="connsiteY77" fmla="*/ 351130 h 3546653"/>
              <a:gd name="connsiteX78" fmla="*/ 1176528 w 1331689"/>
              <a:gd name="connsiteY78" fmla="*/ 307239 h 3546653"/>
              <a:gd name="connsiteX79" fmla="*/ 1161897 w 1331689"/>
              <a:gd name="connsiteY79" fmla="*/ 263347 h 3546653"/>
              <a:gd name="connsiteX80" fmla="*/ 1176528 w 1331689"/>
              <a:gd name="connsiteY80" fmla="*/ 248717 h 3546653"/>
              <a:gd name="connsiteX81" fmla="*/ 1183843 w 1331689"/>
              <a:gd name="connsiteY81" fmla="*/ 226771 h 3546653"/>
              <a:gd name="connsiteX82" fmla="*/ 1205789 w 1331689"/>
              <a:gd name="connsiteY82" fmla="*/ 212141 h 3546653"/>
              <a:gd name="connsiteX83" fmla="*/ 1227734 w 1331689"/>
              <a:gd name="connsiteY83" fmla="*/ 168250 h 3546653"/>
              <a:gd name="connsiteX84" fmla="*/ 1242365 w 1331689"/>
              <a:gd name="connsiteY84" fmla="*/ 153619 h 3546653"/>
              <a:gd name="connsiteX85" fmla="*/ 1256995 w 1331689"/>
              <a:gd name="connsiteY85" fmla="*/ 131674 h 3546653"/>
              <a:gd name="connsiteX86" fmla="*/ 1308201 w 1331689"/>
              <a:gd name="connsiteY86" fmla="*/ 87783 h 3546653"/>
              <a:gd name="connsiteX87" fmla="*/ 1322832 w 1331689"/>
              <a:gd name="connsiteY87" fmla="*/ 36576 h 3546653"/>
              <a:gd name="connsiteX88" fmla="*/ 1330147 w 1331689"/>
              <a:gd name="connsiteY88" fmla="*/ 0 h 3546653"/>
              <a:gd name="connsiteX0" fmla="*/ 13411 w 1331689"/>
              <a:gd name="connsiteY0" fmla="*/ 3470453 h 3470453"/>
              <a:gd name="connsiteX1" fmla="*/ 13411 w 1331689"/>
              <a:gd name="connsiteY1" fmla="*/ 3470453 h 3470453"/>
              <a:gd name="connsiteX2" fmla="*/ 6096 w 1331689"/>
              <a:gd name="connsiteY2" fmla="*/ 3174797 h 3470453"/>
              <a:gd name="connsiteX3" fmla="*/ 13411 w 1331689"/>
              <a:gd name="connsiteY3" fmla="*/ 3152851 h 3470453"/>
              <a:gd name="connsiteX4" fmla="*/ 28041 w 1331689"/>
              <a:gd name="connsiteY4" fmla="*/ 3130906 h 3470453"/>
              <a:gd name="connsiteX5" fmla="*/ 57302 w 1331689"/>
              <a:gd name="connsiteY5" fmla="*/ 3072384 h 3470453"/>
              <a:gd name="connsiteX6" fmla="*/ 71933 w 1331689"/>
              <a:gd name="connsiteY6" fmla="*/ 2955341 h 3470453"/>
              <a:gd name="connsiteX7" fmla="*/ 86563 w 1331689"/>
              <a:gd name="connsiteY7" fmla="*/ 2911450 h 3470453"/>
              <a:gd name="connsiteX8" fmla="*/ 115824 w 1331689"/>
              <a:gd name="connsiteY8" fmla="*/ 2882189 h 3470453"/>
              <a:gd name="connsiteX9" fmla="*/ 159715 w 1331689"/>
              <a:gd name="connsiteY9" fmla="*/ 2823667 h 3470453"/>
              <a:gd name="connsiteX10" fmla="*/ 188976 w 1331689"/>
              <a:gd name="connsiteY10" fmla="*/ 2787091 h 3470453"/>
              <a:gd name="connsiteX11" fmla="*/ 210921 w 1331689"/>
              <a:gd name="connsiteY11" fmla="*/ 2750515 h 3470453"/>
              <a:gd name="connsiteX12" fmla="*/ 218237 w 1331689"/>
              <a:gd name="connsiteY12" fmla="*/ 2728570 h 3470453"/>
              <a:gd name="connsiteX13" fmla="*/ 232867 w 1331689"/>
              <a:gd name="connsiteY13" fmla="*/ 2713939 h 3470453"/>
              <a:gd name="connsiteX14" fmla="*/ 247497 w 1331689"/>
              <a:gd name="connsiteY14" fmla="*/ 2691994 h 3470453"/>
              <a:gd name="connsiteX15" fmla="*/ 262128 w 1331689"/>
              <a:gd name="connsiteY15" fmla="*/ 2677363 h 3470453"/>
              <a:gd name="connsiteX16" fmla="*/ 291389 w 1331689"/>
              <a:gd name="connsiteY16" fmla="*/ 2640787 h 3470453"/>
              <a:gd name="connsiteX17" fmla="*/ 298704 w 1331689"/>
              <a:gd name="connsiteY17" fmla="*/ 2618842 h 3470453"/>
              <a:gd name="connsiteX18" fmla="*/ 327965 w 1331689"/>
              <a:gd name="connsiteY18" fmla="*/ 2582266 h 3470453"/>
              <a:gd name="connsiteX19" fmla="*/ 357225 w 1331689"/>
              <a:gd name="connsiteY19" fmla="*/ 2523744 h 3470453"/>
              <a:gd name="connsiteX20" fmla="*/ 371856 w 1331689"/>
              <a:gd name="connsiteY20" fmla="*/ 2479853 h 3470453"/>
              <a:gd name="connsiteX21" fmla="*/ 379171 w 1331689"/>
              <a:gd name="connsiteY21" fmla="*/ 2457907 h 3470453"/>
              <a:gd name="connsiteX22" fmla="*/ 386486 w 1331689"/>
              <a:gd name="connsiteY22" fmla="*/ 2406701 h 3470453"/>
              <a:gd name="connsiteX23" fmla="*/ 401117 w 1331689"/>
              <a:gd name="connsiteY23" fmla="*/ 2392071 h 3470453"/>
              <a:gd name="connsiteX24" fmla="*/ 408432 w 1331689"/>
              <a:gd name="connsiteY24" fmla="*/ 2370125 h 3470453"/>
              <a:gd name="connsiteX25" fmla="*/ 452323 w 1331689"/>
              <a:gd name="connsiteY25" fmla="*/ 2348179 h 3470453"/>
              <a:gd name="connsiteX26" fmla="*/ 474269 w 1331689"/>
              <a:gd name="connsiteY26" fmla="*/ 2333549 h 3470453"/>
              <a:gd name="connsiteX27" fmla="*/ 510845 w 1331689"/>
              <a:gd name="connsiteY27" fmla="*/ 2326234 h 3470453"/>
              <a:gd name="connsiteX28" fmla="*/ 554736 w 1331689"/>
              <a:gd name="connsiteY28" fmla="*/ 2311603 h 3470453"/>
              <a:gd name="connsiteX29" fmla="*/ 569366 w 1331689"/>
              <a:gd name="connsiteY29" fmla="*/ 2289658 h 3470453"/>
              <a:gd name="connsiteX30" fmla="*/ 583997 w 1331689"/>
              <a:gd name="connsiteY30" fmla="*/ 2275027 h 3470453"/>
              <a:gd name="connsiteX31" fmla="*/ 598627 w 1331689"/>
              <a:gd name="connsiteY31" fmla="*/ 2231136 h 3470453"/>
              <a:gd name="connsiteX32" fmla="*/ 613257 w 1331689"/>
              <a:gd name="connsiteY32" fmla="*/ 2136039 h 3470453"/>
              <a:gd name="connsiteX33" fmla="*/ 620573 w 1331689"/>
              <a:gd name="connsiteY33" fmla="*/ 2114093 h 3470453"/>
              <a:gd name="connsiteX34" fmla="*/ 664464 w 1331689"/>
              <a:gd name="connsiteY34" fmla="*/ 2084832 h 3470453"/>
              <a:gd name="connsiteX35" fmla="*/ 708355 w 1331689"/>
              <a:gd name="connsiteY35" fmla="*/ 2062887 h 3470453"/>
              <a:gd name="connsiteX36" fmla="*/ 722985 w 1331689"/>
              <a:gd name="connsiteY36" fmla="*/ 2048256 h 3470453"/>
              <a:gd name="connsiteX37" fmla="*/ 744931 w 1331689"/>
              <a:gd name="connsiteY37" fmla="*/ 1967789 h 3470453"/>
              <a:gd name="connsiteX38" fmla="*/ 766877 w 1331689"/>
              <a:gd name="connsiteY38" fmla="*/ 1923898 h 3470453"/>
              <a:gd name="connsiteX39" fmla="*/ 774192 w 1331689"/>
              <a:gd name="connsiteY39" fmla="*/ 1843431 h 3470453"/>
              <a:gd name="connsiteX40" fmla="*/ 825398 w 1331689"/>
              <a:gd name="connsiteY40" fmla="*/ 1806855 h 3470453"/>
              <a:gd name="connsiteX41" fmla="*/ 861974 w 1331689"/>
              <a:gd name="connsiteY41" fmla="*/ 1777594 h 3470453"/>
              <a:gd name="connsiteX42" fmla="*/ 876605 w 1331689"/>
              <a:gd name="connsiteY42" fmla="*/ 1762963 h 3470453"/>
              <a:gd name="connsiteX43" fmla="*/ 920496 w 1331689"/>
              <a:gd name="connsiteY43" fmla="*/ 1748333 h 3470453"/>
              <a:gd name="connsiteX44" fmla="*/ 957072 w 1331689"/>
              <a:gd name="connsiteY44" fmla="*/ 1719072 h 3470453"/>
              <a:gd name="connsiteX45" fmla="*/ 993648 w 1331689"/>
              <a:gd name="connsiteY45" fmla="*/ 1689811 h 3470453"/>
              <a:gd name="connsiteX46" fmla="*/ 1000963 w 1331689"/>
              <a:gd name="connsiteY46" fmla="*/ 1667866 h 3470453"/>
              <a:gd name="connsiteX47" fmla="*/ 1044854 w 1331689"/>
              <a:gd name="connsiteY47" fmla="*/ 1616659 h 3470453"/>
              <a:gd name="connsiteX48" fmla="*/ 1052169 w 1331689"/>
              <a:gd name="connsiteY48" fmla="*/ 1594714 h 3470453"/>
              <a:gd name="connsiteX49" fmla="*/ 1059485 w 1331689"/>
              <a:gd name="connsiteY49" fmla="*/ 1550823 h 3470453"/>
              <a:gd name="connsiteX50" fmla="*/ 1074115 w 1331689"/>
              <a:gd name="connsiteY50" fmla="*/ 1499616 h 3470453"/>
              <a:gd name="connsiteX51" fmla="*/ 1081430 w 1331689"/>
              <a:gd name="connsiteY51" fmla="*/ 1441095 h 3470453"/>
              <a:gd name="connsiteX52" fmla="*/ 1110691 w 1331689"/>
              <a:gd name="connsiteY52" fmla="*/ 1375258 h 3470453"/>
              <a:gd name="connsiteX53" fmla="*/ 1125321 w 1331689"/>
              <a:gd name="connsiteY53" fmla="*/ 1360627 h 3470453"/>
              <a:gd name="connsiteX54" fmla="*/ 1132637 w 1331689"/>
              <a:gd name="connsiteY54" fmla="*/ 1338682 h 3470453"/>
              <a:gd name="connsiteX55" fmla="*/ 1147267 w 1331689"/>
              <a:gd name="connsiteY55" fmla="*/ 1324051 h 3470453"/>
              <a:gd name="connsiteX56" fmla="*/ 1169213 w 1331689"/>
              <a:gd name="connsiteY56" fmla="*/ 1280160 h 3470453"/>
              <a:gd name="connsiteX57" fmla="*/ 1176528 w 1331689"/>
              <a:gd name="connsiteY57" fmla="*/ 1228954 h 3470453"/>
              <a:gd name="connsiteX58" fmla="*/ 1191158 w 1331689"/>
              <a:gd name="connsiteY58" fmla="*/ 1141171 h 3470453"/>
              <a:gd name="connsiteX59" fmla="*/ 1183843 w 1331689"/>
              <a:gd name="connsiteY59" fmla="*/ 965607 h 3470453"/>
              <a:gd name="connsiteX60" fmla="*/ 1176528 w 1331689"/>
              <a:gd name="connsiteY60" fmla="*/ 943661 h 3470453"/>
              <a:gd name="connsiteX61" fmla="*/ 1161897 w 1331689"/>
              <a:gd name="connsiteY61" fmla="*/ 929031 h 3470453"/>
              <a:gd name="connsiteX62" fmla="*/ 1147267 w 1331689"/>
              <a:gd name="connsiteY62" fmla="*/ 885139 h 3470453"/>
              <a:gd name="connsiteX63" fmla="*/ 1132637 w 1331689"/>
              <a:gd name="connsiteY63" fmla="*/ 863194 h 3470453"/>
              <a:gd name="connsiteX64" fmla="*/ 1110691 w 1331689"/>
              <a:gd name="connsiteY64" fmla="*/ 819303 h 3470453"/>
              <a:gd name="connsiteX65" fmla="*/ 1103376 w 1331689"/>
              <a:gd name="connsiteY65" fmla="*/ 797357 h 3470453"/>
              <a:gd name="connsiteX66" fmla="*/ 1088745 w 1331689"/>
              <a:gd name="connsiteY66" fmla="*/ 731520 h 3470453"/>
              <a:gd name="connsiteX67" fmla="*/ 1074115 w 1331689"/>
              <a:gd name="connsiteY67" fmla="*/ 687629 h 3470453"/>
              <a:gd name="connsiteX68" fmla="*/ 1066800 w 1331689"/>
              <a:gd name="connsiteY68" fmla="*/ 665683 h 3470453"/>
              <a:gd name="connsiteX69" fmla="*/ 1059485 w 1331689"/>
              <a:gd name="connsiteY69" fmla="*/ 643738 h 3470453"/>
              <a:gd name="connsiteX70" fmla="*/ 1118006 w 1331689"/>
              <a:gd name="connsiteY70" fmla="*/ 599847 h 3470453"/>
              <a:gd name="connsiteX71" fmla="*/ 1139952 w 1331689"/>
              <a:gd name="connsiteY71" fmla="*/ 592531 h 3470453"/>
              <a:gd name="connsiteX72" fmla="*/ 1176528 w 1331689"/>
              <a:gd name="connsiteY72" fmla="*/ 563271 h 3470453"/>
              <a:gd name="connsiteX73" fmla="*/ 1205789 w 1331689"/>
              <a:gd name="connsiteY73" fmla="*/ 519379 h 3470453"/>
              <a:gd name="connsiteX74" fmla="*/ 1227734 w 1331689"/>
              <a:gd name="connsiteY74" fmla="*/ 482803 h 3470453"/>
              <a:gd name="connsiteX75" fmla="*/ 1235049 w 1331689"/>
              <a:gd name="connsiteY75" fmla="*/ 387706 h 3470453"/>
              <a:gd name="connsiteX76" fmla="*/ 1227734 w 1331689"/>
              <a:gd name="connsiteY76" fmla="*/ 365760 h 3470453"/>
              <a:gd name="connsiteX77" fmla="*/ 1205789 w 1331689"/>
              <a:gd name="connsiteY77" fmla="*/ 351130 h 3470453"/>
              <a:gd name="connsiteX78" fmla="*/ 1176528 w 1331689"/>
              <a:gd name="connsiteY78" fmla="*/ 307239 h 3470453"/>
              <a:gd name="connsiteX79" fmla="*/ 1161897 w 1331689"/>
              <a:gd name="connsiteY79" fmla="*/ 263347 h 3470453"/>
              <a:gd name="connsiteX80" fmla="*/ 1176528 w 1331689"/>
              <a:gd name="connsiteY80" fmla="*/ 248717 h 3470453"/>
              <a:gd name="connsiteX81" fmla="*/ 1183843 w 1331689"/>
              <a:gd name="connsiteY81" fmla="*/ 226771 h 3470453"/>
              <a:gd name="connsiteX82" fmla="*/ 1205789 w 1331689"/>
              <a:gd name="connsiteY82" fmla="*/ 212141 h 3470453"/>
              <a:gd name="connsiteX83" fmla="*/ 1227734 w 1331689"/>
              <a:gd name="connsiteY83" fmla="*/ 168250 h 3470453"/>
              <a:gd name="connsiteX84" fmla="*/ 1242365 w 1331689"/>
              <a:gd name="connsiteY84" fmla="*/ 153619 h 3470453"/>
              <a:gd name="connsiteX85" fmla="*/ 1256995 w 1331689"/>
              <a:gd name="connsiteY85" fmla="*/ 131674 h 3470453"/>
              <a:gd name="connsiteX86" fmla="*/ 1308201 w 1331689"/>
              <a:gd name="connsiteY86" fmla="*/ 87783 h 3470453"/>
              <a:gd name="connsiteX87" fmla="*/ 1322832 w 1331689"/>
              <a:gd name="connsiteY87" fmla="*/ 36576 h 3470453"/>
              <a:gd name="connsiteX88" fmla="*/ 1330147 w 1331689"/>
              <a:gd name="connsiteY88" fmla="*/ 0 h 3470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331689" h="3470453">
                <a:moveTo>
                  <a:pt x="13411" y="3470453"/>
                </a:moveTo>
                <a:lnTo>
                  <a:pt x="13411" y="3470453"/>
                </a:lnTo>
                <a:cubicBezTo>
                  <a:pt x="18288" y="3459480"/>
                  <a:pt x="0" y="3189428"/>
                  <a:pt x="6096" y="3174797"/>
                </a:cubicBezTo>
                <a:cubicBezTo>
                  <a:pt x="8534" y="3167482"/>
                  <a:pt x="9963" y="3159748"/>
                  <a:pt x="13411" y="3152851"/>
                </a:cubicBezTo>
                <a:cubicBezTo>
                  <a:pt x="17343" y="3144988"/>
                  <a:pt x="24470" y="3138940"/>
                  <a:pt x="28041" y="3130906"/>
                </a:cubicBezTo>
                <a:cubicBezTo>
                  <a:pt x="54940" y="3070385"/>
                  <a:pt x="27256" y="3102432"/>
                  <a:pt x="57302" y="3072384"/>
                </a:cubicBezTo>
                <a:cubicBezTo>
                  <a:pt x="60783" y="3034095"/>
                  <a:pt x="61624" y="2993139"/>
                  <a:pt x="71933" y="2955341"/>
                </a:cubicBezTo>
                <a:cubicBezTo>
                  <a:pt x="75991" y="2940463"/>
                  <a:pt x="75658" y="2922355"/>
                  <a:pt x="86563" y="2911450"/>
                </a:cubicBezTo>
                <a:lnTo>
                  <a:pt x="115824" y="2882189"/>
                </a:lnTo>
                <a:cubicBezTo>
                  <a:pt x="134856" y="2825091"/>
                  <a:pt x="103678" y="2907722"/>
                  <a:pt x="159715" y="2823667"/>
                </a:cubicBezTo>
                <a:cubicBezTo>
                  <a:pt x="178171" y="2795983"/>
                  <a:pt x="168128" y="2807939"/>
                  <a:pt x="188976" y="2787091"/>
                </a:cubicBezTo>
                <a:cubicBezTo>
                  <a:pt x="209696" y="2724931"/>
                  <a:pt x="180800" y="2800716"/>
                  <a:pt x="210921" y="2750515"/>
                </a:cubicBezTo>
                <a:cubicBezTo>
                  <a:pt x="214888" y="2743903"/>
                  <a:pt x="214270" y="2735182"/>
                  <a:pt x="218237" y="2728570"/>
                </a:cubicBezTo>
                <a:cubicBezTo>
                  <a:pt x="221785" y="2722656"/>
                  <a:pt x="228559" y="2719325"/>
                  <a:pt x="232867" y="2713939"/>
                </a:cubicBezTo>
                <a:cubicBezTo>
                  <a:pt x="238359" y="2707074"/>
                  <a:pt x="242005" y="2698859"/>
                  <a:pt x="247497" y="2691994"/>
                </a:cubicBezTo>
                <a:cubicBezTo>
                  <a:pt x="251806" y="2686608"/>
                  <a:pt x="257819" y="2682749"/>
                  <a:pt x="262128" y="2677363"/>
                </a:cubicBezTo>
                <a:cubicBezTo>
                  <a:pt x="299041" y="2631222"/>
                  <a:pt x="256062" y="2676114"/>
                  <a:pt x="291389" y="2640787"/>
                </a:cubicBezTo>
                <a:cubicBezTo>
                  <a:pt x="293827" y="2633472"/>
                  <a:pt x="295256" y="2625739"/>
                  <a:pt x="298704" y="2618842"/>
                </a:cubicBezTo>
                <a:cubicBezTo>
                  <a:pt x="307933" y="2600383"/>
                  <a:pt x="314355" y="2595875"/>
                  <a:pt x="327965" y="2582266"/>
                </a:cubicBezTo>
                <a:cubicBezTo>
                  <a:pt x="344776" y="2531832"/>
                  <a:pt x="331691" y="2549280"/>
                  <a:pt x="357225" y="2523744"/>
                </a:cubicBezTo>
                <a:lnTo>
                  <a:pt x="371856" y="2479853"/>
                </a:lnTo>
                <a:lnTo>
                  <a:pt x="379171" y="2457907"/>
                </a:lnTo>
                <a:cubicBezTo>
                  <a:pt x="381609" y="2440838"/>
                  <a:pt x="381033" y="2423058"/>
                  <a:pt x="386486" y="2406701"/>
                </a:cubicBezTo>
                <a:cubicBezTo>
                  <a:pt x="388667" y="2400158"/>
                  <a:pt x="397569" y="2397985"/>
                  <a:pt x="401117" y="2392071"/>
                </a:cubicBezTo>
                <a:cubicBezTo>
                  <a:pt x="405084" y="2385459"/>
                  <a:pt x="403615" y="2376146"/>
                  <a:pt x="408432" y="2370125"/>
                </a:cubicBezTo>
                <a:cubicBezTo>
                  <a:pt x="422406" y="2352657"/>
                  <a:pt x="434656" y="2357013"/>
                  <a:pt x="452323" y="2348179"/>
                </a:cubicBezTo>
                <a:cubicBezTo>
                  <a:pt x="460187" y="2344247"/>
                  <a:pt x="466037" y="2336636"/>
                  <a:pt x="474269" y="2333549"/>
                </a:cubicBezTo>
                <a:cubicBezTo>
                  <a:pt x="485911" y="2329183"/>
                  <a:pt x="498850" y="2329506"/>
                  <a:pt x="510845" y="2326234"/>
                </a:cubicBezTo>
                <a:cubicBezTo>
                  <a:pt x="525723" y="2322176"/>
                  <a:pt x="554736" y="2311603"/>
                  <a:pt x="554736" y="2311603"/>
                </a:cubicBezTo>
                <a:cubicBezTo>
                  <a:pt x="559613" y="2304288"/>
                  <a:pt x="563874" y="2296523"/>
                  <a:pt x="569366" y="2289658"/>
                </a:cubicBezTo>
                <a:cubicBezTo>
                  <a:pt x="573675" y="2284272"/>
                  <a:pt x="580913" y="2281196"/>
                  <a:pt x="583997" y="2275027"/>
                </a:cubicBezTo>
                <a:cubicBezTo>
                  <a:pt x="590894" y="2261233"/>
                  <a:pt x="598627" y="2231136"/>
                  <a:pt x="598627" y="2231136"/>
                </a:cubicBezTo>
                <a:cubicBezTo>
                  <a:pt x="603068" y="2195609"/>
                  <a:pt x="604880" y="2169546"/>
                  <a:pt x="613257" y="2136039"/>
                </a:cubicBezTo>
                <a:cubicBezTo>
                  <a:pt x="615127" y="2128558"/>
                  <a:pt x="615120" y="2119546"/>
                  <a:pt x="620573" y="2114093"/>
                </a:cubicBezTo>
                <a:cubicBezTo>
                  <a:pt x="633006" y="2101660"/>
                  <a:pt x="649834" y="2094586"/>
                  <a:pt x="664464" y="2084832"/>
                </a:cubicBezTo>
                <a:cubicBezTo>
                  <a:pt x="692825" y="2065925"/>
                  <a:pt x="678069" y="2072982"/>
                  <a:pt x="708355" y="2062887"/>
                </a:cubicBezTo>
                <a:cubicBezTo>
                  <a:pt x="713232" y="2058010"/>
                  <a:pt x="720268" y="2054595"/>
                  <a:pt x="722985" y="2048256"/>
                </a:cubicBezTo>
                <a:cubicBezTo>
                  <a:pt x="739473" y="2009784"/>
                  <a:pt x="718745" y="2007070"/>
                  <a:pt x="744931" y="1967789"/>
                </a:cubicBezTo>
                <a:cubicBezTo>
                  <a:pt x="763838" y="1939427"/>
                  <a:pt x="756780" y="1954184"/>
                  <a:pt x="766877" y="1923898"/>
                </a:cubicBezTo>
                <a:cubicBezTo>
                  <a:pt x="769315" y="1897076"/>
                  <a:pt x="765675" y="1868982"/>
                  <a:pt x="774192" y="1843431"/>
                </a:cubicBezTo>
                <a:cubicBezTo>
                  <a:pt x="782870" y="1817396"/>
                  <a:pt x="804921" y="1813681"/>
                  <a:pt x="825398" y="1806855"/>
                </a:cubicBezTo>
                <a:cubicBezTo>
                  <a:pt x="860725" y="1771528"/>
                  <a:pt x="815833" y="1814507"/>
                  <a:pt x="861974" y="1777594"/>
                </a:cubicBezTo>
                <a:cubicBezTo>
                  <a:pt x="867360" y="1773285"/>
                  <a:pt x="870436" y="1766047"/>
                  <a:pt x="876605" y="1762963"/>
                </a:cubicBezTo>
                <a:cubicBezTo>
                  <a:pt x="890399" y="1756066"/>
                  <a:pt x="920496" y="1748333"/>
                  <a:pt x="920496" y="1748333"/>
                </a:cubicBezTo>
                <a:cubicBezTo>
                  <a:pt x="988038" y="1703305"/>
                  <a:pt x="904955" y="1760766"/>
                  <a:pt x="957072" y="1719072"/>
                </a:cubicBezTo>
                <a:cubicBezTo>
                  <a:pt x="1003213" y="1682159"/>
                  <a:pt x="958321" y="1725138"/>
                  <a:pt x="993648" y="1689811"/>
                </a:cubicBezTo>
                <a:cubicBezTo>
                  <a:pt x="996086" y="1682496"/>
                  <a:pt x="996481" y="1674140"/>
                  <a:pt x="1000963" y="1667866"/>
                </a:cubicBezTo>
                <a:cubicBezTo>
                  <a:pt x="1030962" y="1625867"/>
                  <a:pt x="1026065" y="1654239"/>
                  <a:pt x="1044854" y="1616659"/>
                </a:cubicBezTo>
                <a:cubicBezTo>
                  <a:pt x="1048302" y="1609762"/>
                  <a:pt x="1050496" y="1602241"/>
                  <a:pt x="1052169" y="1594714"/>
                </a:cubicBezTo>
                <a:cubicBezTo>
                  <a:pt x="1055387" y="1580235"/>
                  <a:pt x="1056267" y="1565302"/>
                  <a:pt x="1059485" y="1550823"/>
                </a:cubicBezTo>
                <a:cubicBezTo>
                  <a:pt x="1071078" y="1498657"/>
                  <a:pt x="1063497" y="1563324"/>
                  <a:pt x="1074115" y="1499616"/>
                </a:cubicBezTo>
                <a:cubicBezTo>
                  <a:pt x="1077347" y="1480225"/>
                  <a:pt x="1077311" y="1460317"/>
                  <a:pt x="1081430" y="1441095"/>
                </a:cubicBezTo>
                <a:cubicBezTo>
                  <a:pt x="1087372" y="1413366"/>
                  <a:pt x="1094044" y="1396067"/>
                  <a:pt x="1110691" y="1375258"/>
                </a:cubicBezTo>
                <a:cubicBezTo>
                  <a:pt x="1114999" y="1369872"/>
                  <a:pt x="1120444" y="1365504"/>
                  <a:pt x="1125321" y="1360627"/>
                </a:cubicBezTo>
                <a:cubicBezTo>
                  <a:pt x="1127760" y="1353312"/>
                  <a:pt x="1128670" y="1345294"/>
                  <a:pt x="1132637" y="1338682"/>
                </a:cubicBezTo>
                <a:cubicBezTo>
                  <a:pt x="1136185" y="1332768"/>
                  <a:pt x="1142959" y="1329437"/>
                  <a:pt x="1147267" y="1324051"/>
                </a:cubicBezTo>
                <a:cubicBezTo>
                  <a:pt x="1163473" y="1303793"/>
                  <a:pt x="1161486" y="1303339"/>
                  <a:pt x="1169213" y="1280160"/>
                </a:cubicBezTo>
                <a:cubicBezTo>
                  <a:pt x="1171651" y="1263091"/>
                  <a:pt x="1173839" y="1245985"/>
                  <a:pt x="1176528" y="1228954"/>
                </a:cubicBezTo>
                <a:cubicBezTo>
                  <a:pt x="1181154" y="1199652"/>
                  <a:pt x="1191158" y="1141171"/>
                  <a:pt x="1191158" y="1141171"/>
                </a:cubicBezTo>
                <a:cubicBezTo>
                  <a:pt x="1188720" y="1082650"/>
                  <a:pt x="1188170" y="1024019"/>
                  <a:pt x="1183843" y="965607"/>
                </a:cubicBezTo>
                <a:cubicBezTo>
                  <a:pt x="1183273" y="957917"/>
                  <a:pt x="1180495" y="950273"/>
                  <a:pt x="1176528" y="943661"/>
                </a:cubicBezTo>
                <a:cubicBezTo>
                  <a:pt x="1172980" y="937747"/>
                  <a:pt x="1166774" y="933908"/>
                  <a:pt x="1161897" y="929031"/>
                </a:cubicBezTo>
                <a:cubicBezTo>
                  <a:pt x="1157020" y="914400"/>
                  <a:pt x="1155822" y="897971"/>
                  <a:pt x="1147267" y="885139"/>
                </a:cubicBezTo>
                <a:cubicBezTo>
                  <a:pt x="1142390" y="877824"/>
                  <a:pt x="1136569" y="871057"/>
                  <a:pt x="1132637" y="863194"/>
                </a:cubicBezTo>
                <a:cubicBezTo>
                  <a:pt x="1102351" y="802623"/>
                  <a:pt x="1152617" y="882192"/>
                  <a:pt x="1110691" y="819303"/>
                </a:cubicBezTo>
                <a:cubicBezTo>
                  <a:pt x="1108253" y="811988"/>
                  <a:pt x="1105246" y="804838"/>
                  <a:pt x="1103376" y="797357"/>
                </a:cubicBezTo>
                <a:cubicBezTo>
                  <a:pt x="1092930" y="755572"/>
                  <a:pt x="1100014" y="769083"/>
                  <a:pt x="1088745" y="731520"/>
                </a:cubicBezTo>
                <a:cubicBezTo>
                  <a:pt x="1084314" y="716749"/>
                  <a:pt x="1078992" y="702259"/>
                  <a:pt x="1074115" y="687629"/>
                </a:cubicBezTo>
                <a:lnTo>
                  <a:pt x="1066800" y="665683"/>
                </a:lnTo>
                <a:lnTo>
                  <a:pt x="1059485" y="643738"/>
                </a:lnTo>
                <a:cubicBezTo>
                  <a:pt x="1076816" y="626405"/>
                  <a:pt x="1093186" y="608121"/>
                  <a:pt x="1118006" y="599847"/>
                </a:cubicBezTo>
                <a:cubicBezTo>
                  <a:pt x="1125321" y="597408"/>
                  <a:pt x="1133055" y="595980"/>
                  <a:pt x="1139952" y="592531"/>
                </a:cubicBezTo>
                <a:cubicBezTo>
                  <a:pt x="1158407" y="583303"/>
                  <a:pt x="1162920" y="576878"/>
                  <a:pt x="1176528" y="563271"/>
                </a:cubicBezTo>
                <a:cubicBezTo>
                  <a:pt x="1193921" y="511091"/>
                  <a:pt x="1169259" y="574174"/>
                  <a:pt x="1205789" y="519379"/>
                </a:cubicBezTo>
                <a:cubicBezTo>
                  <a:pt x="1243778" y="462396"/>
                  <a:pt x="1182166" y="528374"/>
                  <a:pt x="1227734" y="482803"/>
                </a:cubicBezTo>
                <a:cubicBezTo>
                  <a:pt x="1245695" y="428924"/>
                  <a:pt x="1246920" y="447058"/>
                  <a:pt x="1235049" y="387706"/>
                </a:cubicBezTo>
                <a:cubicBezTo>
                  <a:pt x="1233537" y="380145"/>
                  <a:pt x="1232551" y="371781"/>
                  <a:pt x="1227734" y="365760"/>
                </a:cubicBezTo>
                <a:cubicBezTo>
                  <a:pt x="1222242" y="358895"/>
                  <a:pt x="1213104" y="356007"/>
                  <a:pt x="1205789" y="351130"/>
                </a:cubicBezTo>
                <a:cubicBezTo>
                  <a:pt x="1181583" y="278520"/>
                  <a:pt x="1222195" y="389440"/>
                  <a:pt x="1176528" y="307239"/>
                </a:cubicBezTo>
                <a:cubicBezTo>
                  <a:pt x="1169038" y="293758"/>
                  <a:pt x="1161897" y="263347"/>
                  <a:pt x="1161897" y="263347"/>
                </a:cubicBezTo>
                <a:cubicBezTo>
                  <a:pt x="1166774" y="258470"/>
                  <a:pt x="1172980" y="254631"/>
                  <a:pt x="1176528" y="248717"/>
                </a:cubicBezTo>
                <a:cubicBezTo>
                  <a:pt x="1180495" y="242105"/>
                  <a:pt x="1179026" y="232792"/>
                  <a:pt x="1183843" y="226771"/>
                </a:cubicBezTo>
                <a:cubicBezTo>
                  <a:pt x="1189335" y="219906"/>
                  <a:pt x="1198474" y="217018"/>
                  <a:pt x="1205789" y="212141"/>
                </a:cubicBezTo>
                <a:cubicBezTo>
                  <a:pt x="1213515" y="188962"/>
                  <a:pt x="1211528" y="188508"/>
                  <a:pt x="1227734" y="168250"/>
                </a:cubicBezTo>
                <a:cubicBezTo>
                  <a:pt x="1232043" y="162864"/>
                  <a:pt x="1238056" y="159005"/>
                  <a:pt x="1242365" y="153619"/>
                </a:cubicBezTo>
                <a:cubicBezTo>
                  <a:pt x="1247857" y="146754"/>
                  <a:pt x="1251274" y="138349"/>
                  <a:pt x="1256995" y="131674"/>
                </a:cubicBezTo>
                <a:cubicBezTo>
                  <a:pt x="1280647" y="104080"/>
                  <a:pt x="1282316" y="105040"/>
                  <a:pt x="1308201" y="87783"/>
                </a:cubicBezTo>
                <a:cubicBezTo>
                  <a:pt x="1325738" y="35178"/>
                  <a:pt x="1304467" y="100856"/>
                  <a:pt x="1322832" y="36576"/>
                </a:cubicBezTo>
                <a:cubicBezTo>
                  <a:pt x="1331689" y="5575"/>
                  <a:pt x="1330147" y="25143"/>
                  <a:pt x="1330147" y="0"/>
                </a:cubicBez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Freeform 10"/>
          <p:cNvSpPr/>
          <p:nvPr/>
        </p:nvSpPr>
        <p:spPr>
          <a:xfrm>
            <a:off x="762000" y="5303279"/>
            <a:ext cx="2878771" cy="1128695"/>
          </a:xfrm>
          <a:custGeom>
            <a:avLst/>
            <a:gdLst>
              <a:gd name="connsiteX0" fmla="*/ 2950764 w 2950764"/>
              <a:gd name="connsiteY0" fmla="*/ 992938 h 1136308"/>
              <a:gd name="connsiteX1" fmla="*/ 2928324 w 2950764"/>
              <a:gd name="connsiteY1" fmla="*/ 981718 h 1136308"/>
              <a:gd name="connsiteX2" fmla="*/ 2894665 w 2950764"/>
              <a:gd name="connsiteY2" fmla="*/ 970498 h 1136308"/>
              <a:gd name="connsiteX3" fmla="*/ 2849787 w 2950764"/>
              <a:gd name="connsiteY3" fmla="*/ 976108 h 1136308"/>
              <a:gd name="connsiteX4" fmla="*/ 2832957 w 2950764"/>
              <a:gd name="connsiteY4" fmla="*/ 987328 h 1136308"/>
              <a:gd name="connsiteX5" fmla="*/ 2804908 w 2950764"/>
              <a:gd name="connsiteY5" fmla="*/ 1020987 h 1136308"/>
              <a:gd name="connsiteX6" fmla="*/ 2788079 w 2950764"/>
              <a:gd name="connsiteY6" fmla="*/ 1054646 h 1136308"/>
              <a:gd name="connsiteX7" fmla="*/ 2754420 w 2950764"/>
              <a:gd name="connsiteY7" fmla="*/ 1071475 h 1136308"/>
              <a:gd name="connsiteX8" fmla="*/ 2737591 w 2950764"/>
              <a:gd name="connsiteY8" fmla="*/ 1082695 h 1136308"/>
              <a:gd name="connsiteX9" fmla="*/ 2625394 w 2950764"/>
              <a:gd name="connsiteY9" fmla="*/ 1077085 h 1136308"/>
              <a:gd name="connsiteX10" fmla="*/ 2591735 w 2950764"/>
              <a:gd name="connsiteY10" fmla="*/ 1071475 h 1136308"/>
              <a:gd name="connsiteX11" fmla="*/ 2530027 w 2950764"/>
              <a:gd name="connsiteY11" fmla="*/ 1077085 h 1136308"/>
              <a:gd name="connsiteX12" fmla="*/ 2490759 w 2950764"/>
              <a:gd name="connsiteY12" fmla="*/ 1088305 h 1136308"/>
              <a:gd name="connsiteX13" fmla="*/ 2395392 w 2950764"/>
              <a:gd name="connsiteY13" fmla="*/ 1082695 h 1136308"/>
              <a:gd name="connsiteX14" fmla="*/ 2361733 w 2950764"/>
              <a:gd name="connsiteY14" fmla="*/ 1065865 h 1136308"/>
              <a:gd name="connsiteX15" fmla="*/ 2344903 w 2950764"/>
              <a:gd name="connsiteY15" fmla="*/ 1060255 h 1136308"/>
              <a:gd name="connsiteX16" fmla="*/ 2311245 w 2950764"/>
              <a:gd name="connsiteY16" fmla="*/ 1071475 h 1136308"/>
              <a:gd name="connsiteX17" fmla="*/ 2294415 w 2950764"/>
              <a:gd name="connsiteY17" fmla="*/ 1082695 h 1136308"/>
              <a:gd name="connsiteX18" fmla="*/ 2271976 w 2950764"/>
              <a:gd name="connsiteY18" fmla="*/ 1088305 h 1136308"/>
              <a:gd name="connsiteX19" fmla="*/ 2238317 w 2950764"/>
              <a:gd name="connsiteY19" fmla="*/ 1099524 h 1136308"/>
              <a:gd name="connsiteX20" fmla="*/ 1901728 w 2950764"/>
              <a:gd name="connsiteY20" fmla="*/ 1093914 h 1136308"/>
              <a:gd name="connsiteX21" fmla="*/ 1851240 w 2950764"/>
              <a:gd name="connsiteY21" fmla="*/ 1077085 h 1136308"/>
              <a:gd name="connsiteX22" fmla="*/ 1834410 w 2950764"/>
              <a:gd name="connsiteY22" fmla="*/ 1071475 h 1136308"/>
              <a:gd name="connsiteX23" fmla="*/ 1733433 w 2950764"/>
              <a:gd name="connsiteY23" fmla="*/ 1060255 h 1136308"/>
              <a:gd name="connsiteX24" fmla="*/ 1660506 w 2950764"/>
              <a:gd name="connsiteY24" fmla="*/ 1071475 h 1136308"/>
              <a:gd name="connsiteX25" fmla="*/ 1610018 w 2950764"/>
              <a:gd name="connsiteY25" fmla="*/ 1088305 h 1136308"/>
              <a:gd name="connsiteX26" fmla="*/ 1593188 w 2950764"/>
              <a:gd name="connsiteY26" fmla="*/ 1093914 h 1136308"/>
              <a:gd name="connsiteX27" fmla="*/ 1486602 w 2950764"/>
              <a:gd name="connsiteY27" fmla="*/ 1099524 h 1136308"/>
              <a:gd name="connsiteX28" fmla="*/ 1475382 w 2950764"/>
              <a:gd name="connsiteY28" fmla="*/ 1116354 h 1136308"/>
              <a:gd name="connsiteX29" fmla="*/ 1469772 w 2950764"/>
              <a:gd name="connsiteY29" fmla="*/ 1133183 h 1136308"/>
              <a:gd name="connsiteX30" fmla="*/ 1436113 w 2950764"/>
              <a:gd name="connsiteY30" fmla="*/ 1127573 h 1136308"/>
              <a:gd name="connsiteX31" fmla="*/ 1419284 w 2950764"/>
              <a:gd name="connsiteY31" fmla="*/ 1116354 h 1136308"/>
              <a:gd name="connsiteX32" fmla="*/ 1402454 w 2950764"/>
              <a:gd name="connsiteY32" fmla="*/ 1110744 h 1136308"/>
              <a:gd name="connsiteX33" fmla="*/ 1391235 w 2950764"/>
              <a:gd name="connsiteY33" fmla="*/ 1065865 h 1136308"/>
              <a:gd name="connsiteX34" fmla="*/ 1351966 w 2950764"/>
              <a:gd name="connsiteY34" fmla="*/ 1060255 h 1136308"/>
              <a:gd name="connsiteX35" fmla="*/ 1323917 w 2950764"/>
              <a:gd name="connsiteY35" fmla="*/ 1026597 h 1136308"/>
              <a:gd name="connsiteX36" fmla="*/ 1307087 w 2950764"/>
              <a:gd name="connsiteY36" fmla="*/ 964889 h 1136308"/>
              <a:gd name="connsiteX37" fmla="*/ 1290258 w 2950764"/>
              <a:gd name="connsiteY37" fmla="*/ 953669 h 1136308"/>
              <a:gd name="connsiteX38" fmla="*/ 1262209 w 2950764"/>
              <a:gd name="connsiteY38" fmla="*/ 931230 h 1136308"/>
              <a:gd name="connsiteX39" fmla="*/ 1250989 w 2950764"/>
              <a:gd name="connsiteY39" fmla="*/ 914400 h 1136308"/>
              <a:gd name="connsiteX40" fmla="*/ 1245380 w 2950764"/>
              <a:gd name="connsiteY40" fmla="*/ 891961 h 1136308"/>
              <a:gd name="connsiteX41" fmla="*/ 1239770 w 2950764"/>
              <a:gd name="connsiteY41" fmla="*/ 858302 h 1136308"/>
              <a:gd name="connsiteX42" fmla="*/ 1183672 w 2950764"/>
              <a:gd name="connsiteY42" fmla="*/ 852692 h 1136308"/>
              <a:gd name="connsiteX43" fmla="*/ 1172452 w 2950764"/>
              <a:gd name="connsiteY43" fmla="*/ 835863 h 1136308"/>
              <a:gd name="connsiteX44" fmla="*/ 1166842 w 2950764"/>
              <a:gd name="connsiteY44" fmla="*/ 819033 h 1136308"/>
              <a:gd name="connsiteX45" fmla="*/ 1133183 w 2950764"/>
              <a:gd name="connsiteY45" fmla="*/ 796594 h 1136308"/>
              <a:gd name="connsiteX46" fmla="*/ 1127573 w 2950764"/>
              <a:gd name="connsiteY46" fmla="*/ 779765 h 1136308"/>
              <a:gd name="connsiteX47" fmla="*/ 1088305 w 2950764"/>
              <a:gd name="connsiteY47" fmla="*/ 762935 h 1136308"/>
              <a:gd name="connsiteX48" fmla="*/ 1071475 w 2950764"/>
              <a:gd name="connsiteY48" fmla="*/ 757325 h 1136308"/>
              <a:gd name="connsiteX49" fmla="*/ 1060256 w 2950764"/>
              <a:gd name="connsiteY49" fmla="*/ 740496 h 1136308"/>
              <a:gd name="connsiteX50" fmla="*/ 1054646 w 2950764"/>
              <a:gd name="connsiteY50" fmla="*/ 723667 h 1136308"/>
              <a:gd name="connsiteX51" fmla="*/ 1037816 w 2950764"/>
              <a:gd name="connsiteY51" fmla="*/ 712447 h 1136308"/>
              <a:gd name="connsiteX52" fmla="*/ 1026597 w 2950764"/>
              <a:gd name="connsiteY52" fmla="*/ 695617 h 1136308"/>
              <a:gd name="connsiteX53" fmla="*/ 1020987 w 2950764"/>
              <a:gd name="connsiteY53" fmla="*/ 673178 h 1136308"/>
              <a:gd name="connsiteX54" fmla="*/ 998548 w 2950764"/>
              <a:gd name="connsiteY54" fmla="*/ 661959 h 1136308"/>
              <a:gd name="connsiteX55" fmla="*/ 953669 w 2950764"/>
              <a:gd name="connsiteY55" fmla="*/ 645129 h 1136308"/>
              <a:gd name="connsiteX56" fmla="*/ 942449 w 2950764"/>
              <a:gd name="connsiteY56" fmla="*/ 628300 h 1136308"/>
              <a:gd name="connsiteX57" fmla="*/ 936840 w 2950764"/>
              <a:gd name="connsiteY57" fmla="*/ 611470 h 1136308"/>
              <a:gd name="connsiteX58" fmla="*/ 914400 w 2950764"/>
              <a:gd name="connsiteY58" fmla="*/ 577811 h 1136308"/>
              <a:gd name="connsiteX59" fmla="*/ 903181 w 2950764"/>
              <a:gd name="connsiteY59" fmla="*/ 560982 h 1136308"/>
              <a:gd name="connsiteX60" fmla="*/ 880741 w 2950764"/>
              <a:gd name="connsiteY60" fmla="*/ 527323 h 1136308"/>
              <a:gd name="connsiteX61" fmla="*/ 819033 w 2950764"/>
              <a:gd name="connsiteY61" fmla="*/ 516103 h 1136308"/>
              <a:gd name="connsiteX62" fmla="*/ 796594 w 2950764"/>
              <a:gd name="connsiteY62" fmla="*/ 482444 h 1136308"/>
              <a:gd name="connsiteX63" fmla="*/ 779765 w 2950764"/>
              <a:gd name="connsiteY63" fmla="*/ 476835 h 1136308"/>
              <a:gd name="connsiteX64" fmla="*/ 757326 w 2950764"/>
              <a:gd name="connsiteY64" fmla="*/ 426346 h 1136308"/>
              <a:gd name="connsiteX65" fmla="*/ 740496 w 2950764"/>
              <a:gd name="connsiteY65" fmla="*/ 420736 h 1136308"/>
              <a:gd name="connsiteX66" fmla="*/ 718057 w 2950764"/>
              <a:gd name="connsiteY66" fmla="*/ 387078 h 1136308"/>
              <a:gd name="connsiteX67" fmla="*/ 712447 w 2950764"/>
              <a:gd name="connsiteY67" fmla="*/ 370248 h 1136308"/>
              <a:gd name="connsiteX68" fmla="*/ 678788 w 2950764"/>
              <a:gd name="connsiteY68" fmla="*/ 353419 h 1136308"/>
              <a:gd name="connsiteX69" fmla="*/ 639519 w 2950764"/>
              <a:gd name="connsiteY69" fmla="*/ 325370 h 1136308"/>
              <a:gd name="connsiteX70" fmla="*/ 622690 w 2950764"/>
              <a:gd name="connsiteY70" fmla="*/ 291711 h 1136308"/>
              <a:gd name="connsiteX71" fmla="*/ 589031 w 2950764"/>
              <a:gd name="connsiteY71" fmla="*/ 280491 h 1136308"/>
              <a:gd name="connsiteX72" fmla="*/ 577811 w 2950764"/>
              <a:gd name="connsiteY72" fmla="*/ 263662 h 1136308"/>
              <a:gd name="connsiteX73" fmla="*/ 572202 w 2950764"/>
              <a:gd name="connsiteY73" fmla="*/ 246832 h 1136308"/>
              <a:gd name="connsiteX74" fmla="*/ 555372 w 2950764"/>
              <a:gd name="connsiteY74" fmla="*/ 241222 h 1136308"/>
              <a:gd name="connsiteX75" fmla="*/ 544153 w 2950764"/>
              <a:gd name="connsiteY75" fmla="*/ 224393 h 1136308"/>
              <a:gd name="connsiteX76" fmla="*/ 538543 w 2950764"/>
              <a:gd name="connsiteY76" fmla="*/ 207563 h 1136308"/>
              <a:gd name="connsiteX77" fmla="*/ 521713 w 2950764"/>
              <a:gd name="connsiteY77" fmla="*/ 201954 h 1136308"/>
              <a:gd name="connsiteX78" fmla="*/ 504884 w 2950764"/>
              <a:gd name="connsiteY78" fmla="*/ 190734 h 1136308"/>
              <a:gd name="connsiteX79" fmla="*/ 471225 w 2950764"/>
              <a:gd name="connsiteY79" fmla="*/ 179514 h 1136308"/>
              <a:gd name="connsiteX80" fmla="*/ 454395 w 2950764"/>
              <a:gd name="connsiteY80" fmla="*/ 168295 h 1136308"/>
              <a:gd name="connsiteX81" fmla="*/ 420737 w 2950764"/>
              <a:gd name="connsiteY81" fmla="*/ 162685 h 1136308"/>
              <a:gd name="connsiteX82" fmla="*/ 403907 w 2950764"/>
              <a:gd name="connsiteY82" fmla="*/ 157075 h 1136308"/>
              <a:gd name="connsiteX83" fmla="*/ 370248 w 2950764"/>
              <a:gd name="connsiteY83" fmla="*/ 140246 h 1136308"/>
              <a:gd name="connsiteX84" fmla="*/ 353419 w 2950764"/>
              <a:gd name="connsiteY84" fmla="*/ 129026 h 1136308"/>
              <a:gd name="connsiteX85" fmla="*/ 308540 w 2950764"/>
              <a:gd name="connsiteY85" fmla="*/ 123416 h 1136308"/>
              <a:gd name="connsiteX86" fmla="*/ 263662 w 2950764"/>
              <a:gd name="connsiteY86" fmla="*/ 112197 h 1136308"/>
              <a:gd name="connsiteX87" fmla="*/ 252442 w 2950764"/>
              <a:gd name="connsiteY87" fmla="*/ 95367 h 1136308"/>
              <a:gd name="connsiteX88" fmla="*/ 235613 w 2950764"/>
              <a:gd name="connsiteY88" fmla="*/ 89757 h 1136308"/>
              <a:gd name="connsiteX89" fmla="*/ 185124 w 2950764"/>
              <a:gd name="connsiteY89" fmla="*/ 78538 h 1136308"/>
              <a:gd name="connsiteX90" fmla="*/ 162685 w 2950764"/>
              <a:gd name="connsiteY90" fmla="*/ 50489 h 1136308"/>
              <a:gd name="connsiteX91" fmla="*/ 123416 w 2950764"/>
              <a:gd name="connsiteY91" fmla="*/ 33659 h 1136308"/>
              <a:gd name="connsiteX92" fmla="*/ 33659 w 2950764"/>
              <a:gd name="connsiteY92" fmla="*/ 16830 h 1136308"/>
              <a:gd name="connsiteX93" fmla="*/ 16830 w 2950764"/>
              <a:gd name="connsiteY93" fmla="*/ 11220 h 1136308"/>
              <a:gd name="connsiteX94" fmla="*/ 0 w 2950764"/>
              <a:gd name="connsiteY94" fmla="*/ 0 h 1136308"/>
              <a:gd name="connsiteX0" fmla="*/ 2933934 w 2933934"/>
              <a:gd name="connsiteY0" fmla="*/ 985325 h 1128695"/>
              <a:gd name="connsiteX1" fmla="*/ 2911494 w 2933934"/>
              <a:gd name="connsiteY1" fmla="*/ 974105 h 1128695"/>
              <a:gd name="connsiteX2" fmla="*/ 2877835 w 2933934"/>
              <a:gd name="connsiteY2" fmla="*/ 962885 h 1128695"/>
              <a:gd name="connsiteX3" fmla="*/ 2832957 w 2933934"/>
              <a:gd name="connsiteY3" fmla="*/ 968495 h 1128695"/>
              <a:gd name="connsiteX4" fmla="*/ 2816127 w 2933934"/>
              <a:gd name="connsiteY4" fmla="*/ 979715 h 1128695"/>
              <a:gd name="connsiteX5" fmla="*/ 2788078 w 2933934"/>
              <a:gd name="connsiteY5" fmla="*/ 1013374 h 1128695"/>
              <a:gd name="connsiteX6" fmla="*/ 2771249 w 2933934"/>
              <a:gd name="connsiteY6" fmla="*/ 1047033 h 1128695"/>
              <a:gd name="connsiteX7" fmla="*/ 2737590 w 2933934"/>
              <a:gd name="connsiteY7" fmla="*/ 1063862 h 1128695"/>
              <a:gd name="connsiteX8" fmla="*/ 2720761 w 2933934"/>
              <a:gd name="connsiteY8" fmla="*/ 1075082 h 1128695"/>
              <a:gd name="connsiteX9" fmla="*/ 2608564 w 2933934"/>
              <a:gd name="connsiteY9" fmla="*/ 1069472 h 1128695"/>
              <a:gd name="connsiteX10" fmla="*/ 2574905 w 2933934"/>
              <a:gd name="connsiteY10" fmla="*/ 1063862 h 1128695"/>
              <a:gd name="connsiteX11" fmla="*/ 2513197 w 2933934"/>
              <a:gd name="connsiteY11" fmla="*/ 1069472 h 1128695"/>
              <a:gd name="connsiteX12" fmla="*/ 2473929 w 2933934"/>
              <a:gd name="connsiteY12" fmla="*/ 1080692 h 1128695"/>
              <a:gd name="connsiteX13" fmla="*/ 2378562 w 2933934"/>
              <a:gd name="connsiteY13" fmla="*/ 1075082 h 1128695"/>
              <a:gd name="connsiteX14" fmla="*/ 2344903 w 2933934"/>
              <a:gd name="connsiteY14" fmla="*/ 1058252 h 1128695"/>
              <a:gd name="connsiteX15" fmla="*/ 2328073 w 2933934"/>
              <a:gd name="connsiteY15" fmla="*/ 1052642 h 1128695"/>
              <a:gd name="connsiteX16" fmla="*/ 2294415 w 2933934"/>
              <a:gd name="connsiteY16" fmla="*/ 1063862 h 1128695"/>
              <a:gd name="connsiteX17" fmla="*/ 2277585 w 2933934"/>
              <a:gd name="connsiteY17" fmla="*/ 1075082 h 1128695"/>
              <a:gd name="connsiteX18" fmla="*/ 2255146 w 2933934"/>
              <a:gd name="connsiteY18" fmla="*/ 1080692 h 1128695"/>
              <a:gd name="connsiteX19" fmla="*/ 2221487 w 2933934"/>
              <a:gd name="connsiteY19" fmla="*/ 1091911 h 1128695"/>
              <a:gd name="connsiteX20" fmla="*/ 1884898 w 2933934"/>
              <a:gd name="connsiteY20" fmla="*/ 1086301 h 1128695"/>
              <a:gd name="connsiteX21" fmla="*/ 1834410 w 2933934"/>
              <a:gd name="connsiteY21" fmla="*/ 1069472 h 1128695"/>
              <a:gd name="connsiteX22" fmla="*/ 1817580 w 2933934"/>
              <a:gd name="connsiteY22" fmla="*/ 1063862 h 1128695"/>
              <a:gd name="connsiteX23" fmla="*/ 1716603 w 2933934"/>
              <a:gd name="connsiteY23" fmla="*/ 1052642 h 1128695"/>
              <a:gd name="connsiteX24" fmla="*/ 1643676 w 2933934"/>
              <a:gd name="connsiteY24" fmla="*/ 1063862 h 1128695"/>
              <a:gd name="connsiteX25" fmla="*/ 1593188 w 2933934"/>
              <a:gd name="connsiteY25" fmla="*/ 1080692 h 1128695"/>
              <a:gd name="connsiteX26" fmla="*/ 1576358 w 2933934"/>
              <a:gd name="connsiteY26" fmla="*/ 1086301 h 1128695"/>
              <a:gd name="connsiteX27" fmla="*/ 1469772 w 2933934"/>
              <a:gd name="connsiteY27" fmla="*/ 1091911 h 1128695"/>
              <a:gd name="connsiteX28" fmla="*/ 1458552 w 2933934"/>
              <a:gd name="connsiteY28" fmla="*/ 1108741 h 1128695"/>
              <a:gd name="connsiteX29" fmla="*/ 1452942 w 2933934"/>
              <a:gd name="connsiteY29" fmla="*/ 1125570 h 1128695"/>
              <a:gd name="connsiteX30" fmla="*/ 1419283 w 2933934"/>
              <a:gd name="connsiteY30" fmla="*/ 1119960 h 1128695"/>
              <a:gd name="connsiteX31" fmla="*/ 1402454 w 2933934"/>
              <a:gd name="connsiteY31" fmla="*/ 1108741 h 1128695"/>
              <a:gd name="connsiteX32" fmla="*/ 1385624 w 2933934"/>
              <a:gd name="connsiteY32" fmla="*/ 1103131 h 1128695"/>
              <a:gd name="connsiteX33" fmla="*/ 1374405 w 2933934"/>
              <a:gd name="connsiteY33" fmla="*/ 1058252 h 1128695"/>
              <a:gd name="connsiteX34" fmla="*/ 1335136 w 2933934"/>
              <a:gd name="connsiteY34" fmla="*/ 1052642 h 1128695"/>
              <a:gd name="connsiteX35" fmla="*/ 1307087 w 2933934"/>
              <a:gd name="connsiteY35" fmla="*/ 1018984 h 1128695"/>
              <a:gd name="connsiteX36" fmla="*/ 1290257 w 2933934"/>
              <a:gd name="connsiteY36" fmla="*/ 957276 h 1128695"/>
              <a:gd name="connsiteX37" fmla="*/ 1273428 w 2933934"/>
              <a:gd name="connsiteY37" fmla="*/ 946056 h 1128695"/>
              <a:gd name="connsiteX38" fmla="*/ 1245379 w 2933934"/>
              <a:gd name="connsiteY38" fmla="*/ 923617 h 1128695"/>
              <a:gd name="connsiteX39" fmla="*/ 1234159 w 2933934"/>
              <a:gd name="connsiteY39" fmla="*/ 906787 h 1128695"/>
              <a:gd name="connsiteX40" fmla="*/ 1228550 w 2933934"/>
              <a:gd name="connsiteY40" fmla="*/ 884348 h 1128695"/>
              <a:gd name="connsiteX41" fmla="*/ 1222940 w 2933934"/>
              <a:gd name="connsiteY41" fmla="*/ 850689 h 1128695"/>
              <a:gd name="connsiteX42" fmla="*/ 1166842 w 2933934"/>
              <a:gd name="connsiteY42" fmla="*/ 845079 h 1128695"/>
              <a:gd name="connsiteX43" fmla="*/ 1155622 w 2933934"/>
              <a:gd name="connsiteY43" fmla="*/ 828250 h 1128695"/>
              <a:gd name="connsiteX44" fmla="*/ 1150012 w 2933934"/>
              <a:gd name="connsiteY44" fmla="*/ 811420 h 1128695"/>
              <a:gd name="connsiteX45" fmla="*/ 1116353 w 2933934"/>
              <a:gd name="connsiteY45" fmla="*/ 788981 h 1128695"/>
              <a:gd name="connsiteX46" fmla="*/ 1110743 w 2933934"/>
              <a:gd name="connsiteY46" fmla="*/ 772152 h 1128695"/>
              <a:gd name="connsiteX47" fmla="*/ 1071475 w 2933934"/>
              <a:gd name="connsiteY47" fmla="*/ 755322 h 1128695"/>
              <a:gd name="connsiteX48" fmla="*/ 1054645 w 2933934"/>
              <a:gd name="connsiteY48" fmla="*/ 749712 h 1128695"/>
              <a:gd name="connsiteX49" fmla="*/ 1043426 w 2933934"/>
              <a:gd name="connsiteY49" fmla="*/ 732883 h 1128695"/>
              <a:gd name="connsiteX50" fmla="*/ 1037816 w 2933934"/>
              <a:gd name="connsiteY50" fmla="*/ 716054 h 1128695"/>
              <a:gd name="connsiteX51" fmla="*/ 1020986 w 2933934"/>
              <a:gd name="connsiteY51" fmla="*/ 704834 h 1128695"/>
              <a:gd name="connsiteX52" fmla="*/ 1009767 w 2933934"/>
              <a:gd name="connsiteY52" fmla="*/ 688004 h 1128695"/>
              <a:gd name="connsiteX53" fmla="*/ 1004157 w 2933934"/>
              <a:gd name="connsiteY53" fmla="*/ 665565 h 1128695"/>
              <a:gd name="connsiteX54" fmla="*/ 981718 w 2933934"/>
              <a:gd name="connsiteY54" fmla="*/ 654346 h 1128695"/>
              <a:gd name="connsiteX55" fmla="*/ 936839 w 2933934"/>
              <a:gd name="connsiteY55" fmla="*/ 637516 h 1128695"/>
              <a:gd name="connsiteX56" fmla="*/ 925619 w 2933934"/>
              <a:gd name="connsiteY56" fmla="*/ 620687 h 1128695"/>
              <a:gd name="connsiteX57" fmla="*/ 920010 w 2933934"/>
              <a:gd name="connsiteY57" fmla="*/ 603857 h 1128695"/>
              <a:gd name="connsiteX58" fmla="*/ 897570 w 2933934"/>
              <a:gd name="connsiteY58" fmla="*/ 570198 h 1128695"/>
              <a:gd name="connsiteX59" fmla="*/ 886351 w 2933934"/>
              <a:gd name="connsiteY59" fmla="*/ 553369 h 1128695"/>
              <a:gd name="connsiteX60" fmla="*/ 863911 w 2933934"/>
              <a:gd name="connsiteY60" fmla="*/ 519710 h 1128695"/>
              <a:gd name="connsiteX61" fmla="*/ 802203 w 2933934"/>
              <a:gd name="connsiteY61" fmla="*/ 508490 h 1128695"/>
              <a:gd name="connsiteX62" fmla="*/ 779764 w 2933934"/>
              <a:gd name="connsiteY62" fmla="*/ 474831 h 1128695"/>
              <a:gd name="connsiteX63" fmla="*/ 762935 w 2933934"/>
              <a:gd name="connsiteY63" fmla="*/ 469222 h 1128695"/>
              <a:gd name="connsiteX64" fmla="*/ 740496 w 2933934"/>
              <a:gd name="connsiteY64" fmla="*/ 418733 h 1128695"/>
              <a:gd name="connsiteX65" fmla="*/ 723666 w 2933934"/>
              <a:gd name="connsiteY65" fmla="*/ 413123 h 1128695"/>
              <a:gd name="connsiteX66" fmla="*/ 701227 w 2933934"/>
              <a:gd name="connsiteY66" fmla="*/ 379465 h 1128695"/>
              <a:gd name="connsiteX67" fmla="*/ 695617 w 2933934"/>
              <a:gd name="connsiteY67" fmla="*/ 362635 h 1128695"/>
              <a:gd name="connsiteX68" fmla="*/ 661958 w 2933934"/>
              <a:gd name="connsiteY68" fmla="*/ 345806 h 1128695"/>
              <a:gd name="connsiteX69" fmla="*/ 622689 w 2933934"/>
              <a:gd name="connsiteY69" fmla="*/ 317757 h 1128695"/>
              <a:gd name="connsiteX70" fmla="*/ 605860 w 2933934"/>
              <a:gd name="connsiteY70" fmla="*/ 284098 h 1128695"/>
              <a:gd name="connsiteX71" fmla="*/ 572201 w 2933934"/>
              <a:gd name="connsiteY71" fmla="*/ 272878 h 1128695"/>
              <a:gd name="connsiteX72" fmla="*/ 560981 w 2933934"/>
              <a:gd name="connsiteY72" fmla="*/ 256049 h 1128695"/>
              <a:gd name="connsiteX73" fmla="*/ 555372 w 2933934"/>
              <a:gd name="connsiteY73" fmla="*/ 239219 h 1128695"/>
              <a:gd name="connsiteX74" fmla="*/ 538542 w 2933934"/>
              <a:gd name="connsiteY74" fmla="*/ 233609 h 1128695"/>
              <a:gd name="connsiteX75" fmla="*/ 527323 w 2933934"/>
              <a:gd name="connsiteY75" fmla="*/ 216780 h 1128695"/>
              <a:gd name="connsiteX76" fmla="*/ 521713 w 2933934"/>
              <a:gd name="connsiteY76" fmla="*/ 199950 h 1128695"/>
              <a:gd name="connsiteX77" fmla="*/ 504883 w 2933934"/>
              <a:gd name="connsiteY77" fmla="*/ 194341 h 1128695"/>
              <a:gd name="connsiteX78" fmla="*/ 488054 w 2933934"/>
              <a:gd name="connsiteY78" fmla="*/ 183121 h 1128695"/>
              <a:gd name="connsiteX79" fmla="*/ 454395 w 2933934"/>
              <a:gd name="connsiteY79" fmla="*/ 171901 h 1128695"/>
              <a:gd name="connsiteX80" fmla="*/ 437565 w 2933934"/>
              <a:gd name="connsiteY80" fmla="*/ 160682 h 1128695"/>
              <a:gd name="connsiteX81" fmla="*/ 403907 w 2933934"/>
              <a:gd name="connsiteY81" fmla="*/ 155072 h 1128695"/>
              <a:gd name="connsiteX82" fmla="*/ 387077 w 2933934"/>
              <a:gd name="connsiteY82" fmla="*/ 149462 h 1128695"/>
              <a:gd name="connsiteX83" fmla="*/ 353418 w 2933934"/>
              <a:gd name="connsiteY83" fmla="*/ 132633 h 1128695"/>
              <a:gd name="connsiteX84" fmla="*/ 336589 w 2933934"/>
              <a:gd name="connsiteY84" fmla="*/ 121413 h 1128695"/>
              <a:gd name="connsiteX85" fmla="*/ 291710 w 2933934"/>
              <a:gd name="connsiteY85" fmla="*/ 115803 h 1128695"/>
              <a:gd name="connsiteX86" fmla="*/ 246832 w 2933934"/>
              <a:gd name="connsiteY86" fmla="*/ 104584 h 1128695"/>
              <a:gd name="connsiteX87" fmla="*/ 235612 w 2933934"/>
              <a:gd name="connsiteY87" fmla="*/ 87754 h 1128695"/>
              <a:gd name="connsiteX88" fmla="*/ 218783 w 2933934"/>
              <a:gd name="connsiteY88" fmla="*/ 82144 h 1128695"/>
              <a:gd name="connsiteX89" fmla="*/ 168294 w 2933934"/>
              <a:gd name="connsiteY89" fmla="*/ 70925 h 1128695"/>
              <a:gd name="connsiteX90" fmla="*/ 145855 w 2933934"/>
              <a:gd name="connsiteY90" fmla="*/ 42876 h 1128695"/>
              <a:gd name="connsiteX91" fmla="*/ 106586 w 2933934"/>
              <a:gd name="connsiteY91" fmla="*/ 26046 h 1128695"/>
              <a:gd name="connsiteX92" fmla="*/ 16829 w 2933934"/>
              <a:gd name="connsiteY92" fmla="*/ 9217 h 1128695"/>
              <a:gd name="connsiteX93" fmla="*/ 0 w 2933934"/>
              <a:gd name="connsiteY93" fmla="*/ 3607 h 1128695"/>
              <a:gd name="connsiteX94" fmla="*/ 55163 w 2933934"/>
              <a:gd name="connsiteY94" fmla="*/ 30721 h 1128695"/>
              <a:gd name="connsiteX0" fmla="*/ 2922972 w 2922972"/>
              <a:gd name="connsiteY0" fmla="*/ 985325 h 1128695"/>
              <a:gd name="connsiteX1" fmla="*/ 2900532 w 2922972"/>
              <a:gd name="connsiteY1" fmla="*/ 974105 h 1128695"/>
              <a:gd name="connsiteX2" fmla="*/ 2866873 w 2922972"/>
              <a:gd name="connsiteY2" fmla="*/ 962885 h 1128695"/>
              <a:gd name="connsiteX3" fmla="*/ 2821995 w 2922972"/>
              <a:gd name="connsiteY3" fmla="*/ 968495 h 1128695"/>
              <a:gd name="connsiteX4" fmla="*/ 2805165 w 2922972"/>
              <a:gd name="connsiteY4" fmla="*/ 979715 h 1128695"/>
              <a:gd name="connsiteX5" fmla="*/ 2777116 w 2922972"/>
              <a:gd name="connsiteY5" fmla="*/ 1013374 h 1128695"/>
              <a:gd name="connsiteX6" fmla="*/ 2760287 w 2922972"/>
              <a:gd name="connsiteY6" fmla="*/ 1047033 h 1128695"/>
              <a:gd name="connsiteX7" fmla="*/ 2726628 w 2922972"/>
              <a:gd name="connsiteY7" fmla="*/ 1063862 h 1128695"/>
              <a:gd name="connsiteX8" fmla="*/ 2709799 w 2922972"/>
              <a:gd name="connsiteY8" fmla="*/ 1075082 h 1128695"/>
              <a:gd name="connsiteX9" fmla="*/ 2597602 w 2922972"/>
              <a:gd name="connsiteY9" fmla="*/ 1069472 h 1128695"/>
              <a:gd name="connsiteX10" fmla="*/ 2563943 w 2922972"/>
              <a:gd name="connsiteY10" fmla="*/ 1063862 h 1128695"/>
              <a:gd name="connsiteX11" fmla="*/ 2502235 w 2922972"/>
              <a:gd name="connsiteY11" fmla="*/ 1069472 h 1128695"/>
              <a:gd name="connsiteX12" fmla="*/ 2462967 w 2922972"/>
              <a:gd name="connsiteY12" fmla="*/ 1080692 h 1128695"/>
              <a:gd name="connsiteX13" fmla="*/ 2367600 w 2922972"/>
              <a:gd name="connsiteY13" fmla="*/ 1075082 h 1128695"/>
              <a:gd name="connsiteX14" fmla="*/ 2333941 w 2922972"/>
              <a:gd name="connsiteY14" fmla="*/ 1058252 h 1128695"/>
              <a:gd name="connsiteX15" fmla="*/ 2317111 w 2922972"/>
              <a:gd name="connsiteY15" fmla="*/ 1052642 h 1128695"/>
              <a:gd name="connsiteX16" fmla="*/ 2283453 w 2922972"/>
              <a:gd name="connsiteY16" fmla="*/ 1063862 h 1128695"/>
              <a:gd name="connsiteX17" fmla="*/ 2266623 w 2922972"/>
              <a:gd name="connsiteY17" fmla="*/ 1075082 h 1128695"/>
              <a:gd name="connsiteX18" fmla="*/ 2244184 w 2922972"/>
              <a:gd name="connsiteY18" fmla="*/ 1080692 h 1128695"/>
              <a:gd name="connsiteX19" fmla="*/ 2210525 w 2922972"/>
              <a:gd name="connsiteY19" fmla="*/ 1091911 h 1128695"/>
              <a:gd name="connsiteX20" fmla="*/ 1873936 w 2922972"/>
              <a:gd name="connsiteY20" fmla="*/ 1086301 h 1128695"/>
              <a:gd name="connsiteX21" fmla="*/ 1823448 w 2922972"/>
              <a:gd name="connsiteY21" fmla="*/ 1069472 h 1128695"/>
              <a:gd name="connsiteX22" fmla="*/ 1806618 w 2922972"/>
              <a:gd name="connsiteY22" fmla="*/ 1063862 h 1128695"/>
              <a:gd name="connsiteX23" fmla="*/ 1705641 w 2922972"/>
              <a:gd name="connsiteY23" fmla="*/ 1052642 h 1128695"/>
              <a:gd name="connsiteX24" fmla="*/ 1632714 w 2922972"/>
              <a:gd name="connsiteY24" fmla="*/ 1063862 h 1128695"/>
              <a:gd name="connsiteX25" fmla="*/ 1582226 w 2922972"/>
              <a:gd name="connsiteY25" fmla="*/ 1080692 h 1128695"/>
              <a:gd name="connsiteX26" fmla="*/ 1565396 w 2922972"/>
              <a:gd name="connsiteY26" fmla="*/ 1086301 h 1128695"/>
              <a:gd name="connsiteX27" fmla="*/ 1458810 w 2922972"/>
              <a:gd name="connsiteY27" fmla="*/ 1091911 h 1128695"/>
              <a:gd name="connsiteX28" fmla="*/ 1447590 w 2922972"/>
              <a:gd name="connsiteY28" fmla="*/ 1108741 h 1128695"/>
              <a:gd name="connsiteX29" fmla="*/ 1441980 w 2922972"/>
              <a:gd name="connsiteY29" fmla="*/ 1125570 h 1128695"/>
              <a:gd name="connsiteX30" fmla="*/ 1408321 w 2922972"/>
              <a:gd name="connsiteY30" fmla="*/ 1119960 h 1128695"/>
              <a:gd name="connsiteX31" fmla="*/ 1391492 w 2922972"/>
              <a:gd name="connsiteY31" fmla="*/ 1108741 h 1128695"/>
              <a:gd name="connsiteX32" fmla="*/ 1374662 w 2922972"/>
              <a:gd name="connsiteY32" fmla="*/ 1103131 h 1128695"/>
              <a:gd name="connsiteX33" fmla="*/ 1363443 w 2922972"/>
              <a:gd name="connsiteY33" fmla="*/ 1058252 h 1128695"/>
              <a:gd name="connsiteX34" fmla="*/ 1324174 w 2922972"/>
              <a:gd name="connsiteY34" fmla="*/ 1052642 h 1128695"/>
              <a:gd name="connsiteX35" fmla="*/ 1296125 w 2922972"/>
              <a:gd name="connsiteY35" fmla="*/ 1018984 h 1128695"/>
              <a:gd name="connsiteX36" fmla="*/ 1279295 w 2922972"/>
              <a:gd name="connsiteY36" fmla="*/ 957276 h 1128695"/>
              <a:gd name="connsiteX37" fmla="*/ 1262466 w 2922972"/>
              <a:gd name="connsiteY37" fmla="*/ 946056 h 1128695"/>
              <a:gd name="connsiteX38" fmla="*/ 1234417 w 2922972"/>
              <a:gd name="connsiteY38" fmla="*/ 923617 h 1128695"/>
              <a:gd name="connsiteX39" fmla="*/ 1223197 w 2922972"/>
              <a:gd name="connsiteY39" fmla="*/ 906787 h 1128695"/>
              <a:gd name="connsiteX40" fmla="*/ 1217588 w 2922972"/>
              <a:gd name="connsiteY40" fmla="*/ 884348 h 1128695"/>
              <a:gd name="connsiteX41" fmla="*/ 1211978 w 2922972"/>
              <a:gd name="connsiteY41" fmla="*/ 850689 h 1128695"/>
              <a:gd name="connsiteX42" fmla="*/ 1155880 w 2922972"/>
              <a:gd name="connsiteY42" fmla="*/ 845079 h 1128695"/>
              <a:gd name="connsiteX43" fmla="*/ 1144660 w 2922972"/>
              <a:gd name="connsiteY43" fmla="*/ 828250 h 1128695"/>
              <a:gd name="connsiteX44" fmla="*/ 1139050 w 2922972"/>
              <a:gd name="connsiteY44" fmla="*/ 811420 h 1128695"/>
              <a:gd name="connsiteX45" fmla="*/ 1105391 w 2922972"/>
              <a:gd name="connsiteY45" fmla="*/ 788981 h 1128695"/>
              <a:gd name="connsiteX46" fmla="*/ 1099781 w 2922972"/>
              <a:gd name="connsiteY46" fmla="*/ 772152 h 1128695"/>
              <a:gd name="connsiteX47" fmla="*/ 1060513 w 2922972"/>
              <a:gd name="connsiteY47" fmla="*/ 755322 h 1128695"/>
              <a:gd name="connsiteX48" fmla="*/ 1043683 w 2922972"/>
              <a:gd name="connsiteY48" fmla="*/ 749712 h 1128695"/>
              <a:gd name="connsiteX49" fmla="*/ 1032464 w 2922972"/>
              <a:gd name="connsiteY49" fmla="*/ 732883 h 1128695"/>
              <a:gd name="connsiteX50" fmla="*/ 1026854 w 2922972"/>
              <a:gd name="connsiteY50" fmla="*/ 716054 h 1128695"/>
              <a:gd name="connsiteX51" fmla="*/ 1010024 w 2922972"/>
              <a:gd name="connsiteY51" fmla="*/ 704834 h 1128695"/>
              <a:gd name="connsiteX52" fmla="*/ 998805 w 2922972"/>
              <a:gd name="connsiteY52" fmla="*/ 688004 h 1128695"/>
              <a:gd name="connsiteX53" fmla="*/ 993195 w 2922972"/>
              <a:gd name="connsiteY53" fmla="*/ 665565 h 1128695"/>
              <a:gd name="connsiteX54" fmla="*/ 970756 w 2922972"/>
              <a:gd name="connsiteY54" fmla="*/ 654346 h 1128695"/>
              <a:gd name="connsiteX55" fmla="*/ 925877 w 2922972"/>
              <a:gd name="connsiteY55" fmla="*/ 637516 h 1128695"/>
              <a:gd name="connsiteX56" fmla="*/ 914657 w 2922972"/>
              <a:gd name="connsiteY56" fmla="*/ 620687 h 1128695"/>
              <a:gd name="connsiteX57" fmla="*/ 909048 w 2922972"/>
              <a:gd name="connsiteY57" fmla="*/ 603857 h 1128695"/>
              <a:gd name="connsiteX58" fmla="*/ 886608 w 2922972"/>
              <a:gd name="connsiteY58" fmla="*/ 570198 h 1128695"/>
              <a:gd name="connsiteX59" fmla="*/ 875389 w 2922972"/>
              <a:gd name="connsiteY59" fmla="*/ 553369 h 1128695"/>
              <a:gd name="connsiteX60" fmla="*/ 852949 w 2922972"/>
              <a:gd name="connsiteY60" fmla="*/ 519710 h 1128695"/>
              <a:gd name="connsiteX61" fmla="*/ 791241 w 2922972"/>
              <a:gd name="connsiteY61" fmla="*/ 508490 h 1128695"/>
              <a:gd name="connsiteX62" fmla="*/ 768802 w 2922972"/>
              <a:gd name="connsiteY62" fmla="*/ 474831 h 1128695"/>
              <a:gd name="connsiteX63" fmla="*/ 751973 w 2922972"/>
              <a:gd name="connsiteY63" fmla="*/ 469222 h 1128695"/>
              <a:gd name="connsiteX64" fmla="*/ 729534 w 2922972"/>
              <a:gd name="connsiteY64" fmla="*/ 418733 h 1128695"/>
              <a:gd name="connsiteX65" fmla="*/ 712704 w 2922972"/>
              <a:gd name="connsiteY65" fmla="*/ 413123 h 1128695"/>
              <a:gd name="connsiteX66" fmla="*/ 690265 w 2922972"/>
              <a:gd name="connsiteY66" fmla="*/ 379465 h 1128695"/>
              <a:gd name="connsiteX67" fmla="*/ 684655 w 2922972"/>
              <a:gd name="connsiteY67" fmla="*/ 362635 h 1128695"/>
              <a:gd name="connsiteX68" fmla="*/ 650996 w 2922972"/>
              <a:gd name="connsiteY68" fmla="*/ 345806 h 1128695"/>
              <a:gd name="connsiteX69" fmla="*/ 611727 w 2922972"/>
              <a:gd name="connsiteY69" fmla="*/ 317757 h 1128695"/>
              <a:gd name="connsiteX70" fmla="*/ 594898 w 2922972"/>
              <a:gd name="connsiteY70" fmla="*/ 284098 h 1128695"/>
              <a:gd name="connsiteX71" fmla="*/ 561239 w 2922972"/>
              <a:gd name="connsiteY71" fmla="*/ 272878 h 1128695"/>
              <a:gd name="connsiteX72" fmla="*/ 550019 w 2922972"/>
              <a:gd name="connsiteY72" fmla="*/ 256049 h 1128695"/>
              <a:gd name="connsiteX73" fmla="*/ 544410 w 2922972"/>
              <a:gd name="connsiteY73" fmla="*/ 239219 h 1128695"/>
              <a:gd name="connsiteX74" fmla="*/ 527580 w 2922972"/>
              <a:gd name="connsiteY74" fmla="*/ 233609 h 1128695"/>
              <a:gd name="connsiteX75" fmla="*/ 516361 w 2922972"/>
              <a:gd name="connsiteY75" fmla="*/ 216780 h 1128695"/>
              <a:gd name="connsiteX76" fmla="*/ 510751 w 2922972"/>
              <a:gd name="connsiteY76" fmla="*/ 199950 h 1128695"/>
              <a:gd name="connsiteX77" fmla="*/ 493921 w 2922972"/>
              <a:gd name="connsiteY77" fmla="*/ 194341 h 1128695"/>
              <a:gd name="connsiteX78" fmla="*/ 477092 w 2922972"/>
              <a:gd name="connsiteY78" fmla="*/ 183121 h 1128695"/>
              <a:gd name="connsiteX79" fmla="*/ 443433 w 2922972"/>
              <a:gd name="connsiteY79" fmla="*/ 171901 h 1128695"/>
              <a:gd name="connsiteX80" fmla="*/ 426603 w 2922972"/>
              <a:gd name="connsiteY80" fmla="*/ 160682 h 1128695"/>
              <a:gd name="connsiteX81" fmla="*/ 392945 w 2922972"/>
              <a:gd name="connsiteY81" fmla="*/ 155072 h 1128695"/>
              <a:gd name="connsiteX82" fmla="*/ 376115 w 2922972"/>
              <a:gd name="connsiteY82" fmla="*/ 149462 h 1128695"/>
              <a:gd name="connsiteX83" fmla="*/ 342456 w 2922972"/>
              <a:gd name="connsiteY83" fmla="*/ 132633 h 1128695"/>
              <a:gd name="connsiteX84" fmla="*/ 325627 w 2922972"/>
              <a:gd name="connsiteY84" fmla="*/ 121413 h 1128695"/>
              <a:gd name="connsiteX85" fmla="*/ 280748 w 2922972"/>
              <a:gd name="connsiteY85" fmla="*/ 115803 h 1128695"/>
              <a:gd name="connsiteX86" fmla="*/ 235870 w 2922972"/>
              <a:gd name="connsiteY86" fmla="*/ 104584 h 1128695"/>
              <a:gd name="connsiteX87" fmla="*/ 224650 w 2922972"/>
              <a:gd name="connsiteY87" fmla="*/ 87754 h 1128695"/>
              <a:gd name="connsiteX88" fmla="*/ 207821 w 2922972"/>
              <a:gd name="connsiteY88" fmla="*/ 82144 h 1128695"/>
              <a:gd name="connsiteX89" fmla="*/ 157332 w 2922972"/>
              <a:gd name="connsiteY89" fmla="*/ 70925 h 1128695"/>
              <a:gd name="connsiteX90" fmla="*/ 134893 w 2922972"/>
              <a:gd name="connsiteY90" fmla="*/ 42876 h 1128695"/>
              <a:gd name="connsiteX91" fmla="*/ 95624 w 2922972"/>
              <a:gd name="connsiteY91" fmla="*/ 26046 h 1128695"/>
              <a:gd name="connsiteX92" fmla="*/ 5867 w 2922972"/>
              <a:gd name="connsiteY92" fmla="*/ 9217 h 1128695"/>
              <a:gd name="connsiteX93" fmla="*/ 120401 w 2922972"/>
              <a:gd name="connsiteY93" fmla="*/ 30721 h 1128695"/>
              <a:gd name="connsiteX94" fmla="*/ 44201 w 2922972"/>
              <a:gd name="connsiteY94" fmla="*/ 30721 h 1128695"/>
              <a:gd name="connsiteX0" fmla="*/ 2878771 w 2878771"/>
              <a:gd name="connsiteY0" fmla="*/ 985325 h 1128695"/>
              <a:gd name="connsiteX1" fmla="*/ 2856331 w 2878771"/>
              <a:gd name="connsiteY1" fmla="*/ 974105 h 1128695"/>
              <a:gd name="connsiteX2" fmla="*/ 2822672 w 2878771"/>
              <a:gd name="connsiteY2" fmla="*/ 962885 h 1128695"/>
              <a:gd name="connsiteX3" fmla="*/ 2777794 w 2878771"/>
              <a:gd name="connsiteY3" fmla="*/ 968495 h 1128695"/>
              <a:gd name="connsiteX4" fmla="*/ 2760964 w 2878771"/>
              <a:gd name="connsiteY4" fmla="*/ 979715 h 1128695"/>
              <a:gd name="connsiteX5" fmla="*/ 2732915 w 2878771"/>
              <a:gd name="connsiteY5" fmla="*/ 1013374 h 1128695"/>
              <a:gd name="connsiteX6" fmla="*/ 2716086 w 2878771"/>
              <a:gd name="connsiteY6" fmla="*/ 1047033 h 1128695"/>
              <a:gd name="connsiteX7" fmla="*/ 2682427 w 2878771"/>
              <a:gd name="connsiteY7" fmla="*/ 1063862 h 1128695"/>
              <a:gd name="connsiteX8" fmla="*/ 2665598 w 2878771"/>
              <a:gd name="connsiteY8" fmla="*/ 1075082 h 1128695"/>
              <a:gd name="connsiteX9" fmla="*/ 2553401 w 2878771"/>
              <a:gd name="connsiteY9" fmla="*/ 1069472 h 1128695"/>
              <a:gd name="connsiteX10" fmla="*/ 2519742 w 2878771"/>
              <a:gd name="connsiteY10" fmla="*/ 1063862 h 1128695"/>
              <a:gd name="connsiteX11" fmla="*/ 2458034 w 2878771"/>
              <a:gd name="connsiteY11" fmla="*/ 1069472 h 1128695"/>
              <a:gd name="connsiteX12" fmla="*/ 2418766 w 2878771"/>
              <a:gd name="connsiteY12" fmla="*/ 1080692 h 1128695"/>
              <a:gd name="connsiteX13" fmla="*/ 2323399 w 2878771"/>
              <a:gd name="connsiteY13" fmla="*/ 1075082 h 1128695"/>
              <a:gd name="connsiteX14" fmla="*/ 2289740 w 2878771"/>
              <a:gd name="connsiteY14" fmla="*/ 1058252 h 1128695"/>
              <a:gd name="connsiteX15" fmla="*/ 2272910 w 2878771"/>
              <a:gd name="connsiteY15" fmla="*/ 1052642 h 1128695"/>
              <a:gd name="connsiteX16" fmla="*/ 2239252 w 2878771"/>
              <a:gd name="connsiteY16" fmla="*/ 1063862 h 1128695"/>
              <a:gd name="connsiteX17" fmla="*/ 2222422 w 2878771"/>
              <a:gd name="connsiteY17" fmla="*/ 1075082 h 1128695"/>
              <a:gd name="connsiteX18" fmla="*/ 2199983 w 2878771"/>
              <a:gd name="connsiteY18" fmla="*/ 1080692 h 1128695"/>
              <a:gd name="connsiteX19" fmla="*/ 2166324 w 2878771"/>
              <a:gd name="connsiteY19" fmla="*/ 1091911 h 1128695"/>
              <a:gd name="connsiteX20" fmla="*/ 1829735 w 2878771"/>
              <a:gd name="connsiteY20" fmla="*/ 1086301 h 1128695"/>
              <a:gd name="connsiteX21" fmla="*/ 1779247 w 2878771"/>
              <a:gd name="connsiteY21" fmla="*/ 1069472 h 1128695"/>
              <a:gd name="connsiteX22" fmla="*/ 1762417 w 2878771"/>
              <a:gd name="connsiteY22" fmla="*/ 1063862 h 1128695"/>
              <a:gd name="connsiteX23" fmla="*/ 1661440 w 2878771"/>
              <a:gd name="connsiteY23" fmla="*/ 1052642 h 1128695"/>
              <a:gd name="connsiteX24" fmla="*/ 1588513 w 2878771"/>
              <a:gd name="connsiteY24" fmla="*/ 1063862 h 1128695"/>
              <a:gd name="connsiteX25" fmla="*/ 1538025 w 2878771"/>
              <a:gd name="connsiteY25" fmla="*/ 1080692 h 1128695"/>
              <a:gd name="connsiteX26" fmla="*/ 1521195 w 2878771"/>
              <a:gd name="connsiteY26" fmla="*/ 1086301 h 1128695"/>
              <a:gd name="connsiteX27" fmla="*/ 1414609 w 2878771"/>
              <a:gd name="connsiteY27" fmla="*/ 1091911 h 1128695"/>
              <a:gd name="connsiteX28" fmla="*/ 1403389 w 2878771"/>
              <a:gd name="connsiteY28" fmla="*/ 1108741 h 1128695"/>
              <a:gd name="connsiteX29" fmla="*/ 1397779 w 2878771"/>
              <a:gd name="connsiteY29" fmla="*/ 1125570 h 1128695"/>
              <a:gd name="connsiteX30" fmla="*/ 1364120 w 2878771"/>
              <a:gd name="connsiteY30" fmla="*/ 1119960 h 1128695"/>
              <a:gd name="connsiteX31" fmla="*/ 1347291 w 2878771"/>
              <a:gd name="connsiteY31" fmla="*/ 1108741 h 1128695"/>
              <a:gd name="connsiteX32" fmla="*/ 1330461 w 2878771"/>
              <a:gd name="connsiteY32" fmla="*/ 1103131 h 1128695"/>
              <a:gd name="connsiteX33" fmla="*/ 1319242 w 2878771"/>
              <a:gd name="connsiteY33" fmla="*/ 1058252 h 1128695"/>
              <a:gd name="connsiteX34" fmla="*/ 1279973 w 2878771"/>
              <a:gd name="connsiteY34" fmla="*/ 1052642 h 1128695"/>
              <a:gd name="connsiteX35" fmla="*/ 1251924 w 2878771"/>
              <a:gd name="connsiteY35" fmla="*/ 1018984 h 1128695"/>
              <a:gd name="connsiteX36" fmla="*/ 1235094 w 2878771"/>
              <a:gd name="connsiteY36" fmla="*/ 957276 h 1128695"/>
              <a:gd name="connsiteX37" fmla="*/ 1218265 w 2878771"/>
              <a:gd name="connsiteY37" fmla="*/ 946056 h 1128695"/>
              <a:gd name="connsiteX38" fmla="*/ 1190216 w 2878771"/>
              <a:gd name="connsiteY38" fmla="*/ 923617 h 1128695"/>
              <a:gd name="connsiteX39" fmla="*/ 1178996 w 2878771"/>
              <a:gd name="connsiteY39" fmla="*/ 906787 h 1128695"/>
              <a:gd name="connsiteX40" fmla="*/ 1173387 w 2878771"/>
              <a:gd name="connsiteY40" fmla="*/ 884348 h 1128695"/>
              <a:gd name="connsiteX41" fmla="*/ 1167777 w 2878771"/>
              <a:gd name="connsiteY41" fmla="*/ 850689 h 1128695"/>
              <a:gd name="connsiteX42" fmla="*/ 1111679 w 2878771"/>
              <a:gd name="connsiteY42" fmla="*/ 845079 h 1128695"/>
              <a:gd name="connsiteX43" fmla="*/ 1100459 w 2878771"/>
              <a:gd name="connsiteY43" fmla="*/ 828250 h 1128695"/>
              <a:gd name="connsiteX44" fmla="*/ 1094849 w 2878771"/>
              <a:gd name="connsiteY44" fmla="*/ 811420 h 1128695"/>
              <a:gd name="connsiteX45" fmla="*/ 1061190 w 2878771"/>
              <a:gd name="connsiteY45" fmla="*/ 788981 h 1128695"/>
              <a:gd name="connsiteX46" fmla="*/ 1055580 w 2878771"/>
              <a:gd name="connsiteY46" fmla="*/ 772152 h 1128695"/>
              <a:gd name="connsiteX47" fmla="*/ 1016312 w 2878771"/>
              <a:gd name="connsiteY47" fmla="*/ 755322 h 1128695"/>
              <a:gd name="connsiteX48" fmla="*/ 999482 w 2878771"/>
              <a:gd name="connsiteY48" fmla="*/ 749712 h 1128695"/>
              <a:gd name="connsiteX49" fmla="*/ 988263 w 2878771"/>
              <a:gd name="connsiteY49" fmla="*/ 732883 h 1128695"/>
              <a:gd name="connsiteX50" fmla="*/ 982653 w 2878771"/>
              <a:gd name="connsiteY50" fmla="*/ 716054 h 1128695"/>
              <a:gd name="connsiteX51" fmla="*/ 965823 w 2878771"/>
              <a:gd name="connsiteY51" fmla="*/ 704834 h 1128695"/>
              <a:gd name="connsiteX52" fmla="*/ 954604 w 2878771"/>
              <a:gd name="connsiteY52" fmla="*/ 688004 h 1128695"/>
              <a:gd name="connsiteX53" fmla="*/ 948994 w 2878771"/>
              <a:gd name="connsiteY53" fmla="*/ 665565 h 1128695"/>
              <a:gd name="connsiteX54" fmla="*/ 926555 w 2878771"/>
              <a:gd name="connsiteY54" fmla="*/ 654346 h 1128695"/>
              <a:gd name="connsiteX55" fmla="*/ 881676 w 2878771"/>
              <a:gd name="connsiteY55" fmla="*/ 637516 h 1128695"/>
              <a:gd name="connsiteX56" fmla="*/ 870456 w 2878771"/>
              <a:gd name="connsiteY56" fmla="*/ 620687 h 1128695"/>
              <a:gd name="connsiteX57" fmla="*/ 864847 w 2878771"/>
              <a:gd name="connsiteY57" fmla="*/ 603857 h 1128695"/>
              <a:gd name="connsiteX58" fmla="*/ 842407 w 2878771"/>
              <a:gd name="connsiteY58" fmla="*/ 570198 h 1128695"/>
              <a:gd name="connsiteX59" fmla="*/ 831188 w 2878771"/>
              <a:gd name="connsiteY59" fmla="*/ 553369 h 1128695"/>
              <a:gd name="connsiteX60" fmla="*/ 808748 w 2878771"/>
              <a:gd name="connsiteY60" fmla="*/ 519710 h 1128695"/>
              <a:gd name="connsiteX61" fmla="*/ 747040 w 2878771"/>
              <a:gd name="connsiteY61" fmla="*/ 508490 h 1128695"/>
              <a:gd name="connsiteX62" fmla="*/ 724601 w 2878771"/>
              <a:gd name="connsiteY62" fmla="*/ 474831 h 1128695"/>
              <a:gd name="connsiteX63" fmla="*/ 707772 w 2878771"/>
              <a:gd name="connsiteY63" fmla="*/ 469222 h 1128695"/>
              <a:gd name="connsiteX64" fmla="*/ 685333 w 2878771"/>
              <a:gd name="connsiteY64" fmla="*/ 418733 h 1128695"/>
              <a:gd name="connsiteX65" fmla="*/ 668503 w 2878771"/>
              <a:gd name="connsiteY65" fmla="*/ 413123 h 1128695"/>
              <a:gd name="connsiteX66" fmla="*/ 646064 w 2878771"/>
              <a:gd name="connsiteY66" fmla="*/ 379465 h 1128695"/>
              <a:gd name="connsiteX67" fmla="*/ 640454 w 2878771"/>
              <a:gd name="connsiteY67" fmla="*/ 362635 h 1128695"/>
              <a:gd name="connsiteX68" fmla="*/ 606795 w 2878771"/>
              <a:gd name="connsiteY68" fmla="*/ 345806 h 1128695"/>
              <a:gd name="connsiteX69" fmla="*/ 567526 w 2878771"/>
              <a:gd name="connsiteY69" fmla="*/ 317757 h 1128695"/>
              <a:gd name="connsiteX70" fmla="*/ 550697 w 2878771"/>
              <a:gd name="connsiteY70" fmla="*/ 284098 h 1128695"/>
              <a:gd name="connsiteX71" fmla="*/ 517038 w 2878771"/>
              <a:gd name="connsiteY71" fmla="*/ 272878 h 1128695"/>
              <a:gd name="connsiteX72" fmla="*/ 505818 w 2878771"/>
              <a:gd name="connsiteY72" fmla="*/ 256049 h 1128695"/>
              <a:gd name="connsiteX73" fmla="*/ 500209 w 2878771"/>
              <a:gd name="connsiteY73" fmla="*/ 239219 h 1128695"/>
              <a:gd name="connsiteX74" fmla="*/ 483379 w 2878771"/>
              <a:gd name="connsiteY74" fmla="*/ 233609 h 1128695"/>
              <a:gd name="connsiteX75" fmla="*/ 472160 w 2878771"/>
              <a:gd name="connsiteY75" fmla="*/ 216780 h 1128695"/>
              <a:gd name="connsiteX76" fmla="*/ 466550 w 2878771"/>
              <a:gd name="connsiteY76" fmla="*/ 199950 h 1128695"/>
              <a:gd name="connsiteX77" fmla="*/ 449720 w 2878771"/>
              <a:gd name="connsiteY77" fmla="*/ 194341 h 1128695"/>
              <a:gd name="connsiteX78" fmla="*/ 432891 w 2878771"/>
              <a:gd name="connsiteY78" fmla="*/ 183121 h 1128695"/>
              <a:gd name="connsiteX79" fmla="*/ 399232 w 2878771"/>
              <a:gd name="connsiteY79" fmla="*/ 171901 h 1128695"/>
              <a:gd name="connsiteX80" fmla="*/ 382402 w 2878771"/>
              <a:gd name="connsiteY80" fmla="*/ 160682 h 1128695"/>
              <a:gd name="connsiteX81" fmla="*/ 348744 w 2878771"/>
              <a:gd name="connsiteY81" fmla="*/ 155072 h 1128695"/>
              <a:gd name="connsiteX82" fmla="*/ 331914 w 2878771"/>
              <a:gd name="connsiteY82" fmla="*/ 149462 h 1128695"/>
              <a:gd name="connsiteX83" fmla="*/ 298255 w 2878771"/>
              <a:gd name="connsiteY83" fmla="*/ 132633 h 1128695"/>
              <a:gd name="connsiteX84" fmla="*/ 281426 w 2878771"/>
              <a:gd name="connsiteY84" fmla="*/ 121413 h 1128695"/>
              <a:gd name="connsiteX85" fmla="*/ 236547 w 2878771"/>
              <a:gd name="connsiteY85" fmla="*/ 115803 h 1128695"/>
              <a:gd name="connsiteX86" fmla="*/ 191669 w 2878771"/>
              <a:gd name="connsiteY86" fmla="*/ 104584 h 1128695"/>
              <a:gd name="connsiteX87" fmla="*/ 180449 w 2878771"/>
              <a:gd name="connsiteY87" fmla="*/ 87754 h 1128695"/>
              <a:gd name="connsiteX88" fmla="*/ 163620 w 2878771"/>
              <a:gd name="connsiteY88" fmla="*/ 82144 h 1128695"/>
              <a:gd name="connsiteX89" fmla="*/ 113131 w 2878771"/>
              <a:gd name="connsiteY89" fmla="*/ 70925 h 1128695"/>
              <a:gd name="connsiteX90" fmla="*/ 90692 w 2878771"/>
              <a:gd name="connsiteY90" fmla="*/ 42876 h 1128695"/>
              <a:gd name="connsiteX91" fmla="*/ 51423 w 2878771"/>
              <a:gd name="connsiteY91" fmla="*/ 26046 h 1128695"/>
              <a:gd name="connsiteX92" fmla="*/ 76200 w 2878771"/>
              <a:gd name="connsiteY92" fmla="*/ 30721 h 1128695"/>
              <a:gd name="connsiteX93" fmla="*/ 76200 w 2878771"/>
              <a:gd name="connsiteY93" fmla="*/ 30721 h 1128695"/>
              <a:gd name="connsiteX94" fmla="*/ 0 w 2878771"/>
              <a:gd name="connsiteY94" fmla="*/ 30721 h 112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2878771" h="1128695">
                <a:moveTo>
                  <a:pt x="2878771" y="985325"/>
                </a:moveTo>
                <a:cubicBezTo>
                  <a:pt x="2871291" y="981585"/>
                  <a:pt x="2864096" y="977211"/>
                  <a:pt x="2856331" y="974105"/>
                </a:cubicBezTo>
                <a:cubicBezTo>
                  <a:pt x="2845350" y="969713"/>
                  <a:pt x="2822672" y="962885"/>
                  <a:pt x="2822672" y="962885"/>
                </a:cubicBezTo>
                <a:cubicBezTo>
                  <a:pt x="2807713" y="964755"/>
                  <a:pt x="2792339" y="964528"/>
                  <a:pt x="2777794" y="968495"/>
                </a:cubicBezTo>
                <a:cubicBezTo>
                  <a:pt x="2771289" y="970269"/>
                  <a:pt x="2766144" y="975399"/>
                  <a:pt x="2760964" y="979715"/>
                </a:cubicBezTo>
                <a:cubicBezTo>
                  <a:pt x="2744767" y="993213"/>
                  <a:pt x="2743947" y="996826"/>
                  <a:pt x="2732915" y="1013374"/>
                </a:cubicBezTo>
                <a:cubicBezTo>
                  <a:pt x="2728353" y="1027062"/>
                  <a:pt x="2726961" y="1036158"/>
                  <a:pt x="2716086" y="1047033"/>
                </a:cubicBezTo>
                <a:cubicBezTo>
                  <a:pt x="2700010" y="1063108"/>
                  <a:pt x="2700676" y="1054737"/>
                  <a:pt x="2682427" y="1063862"/>
                </a:cubicBezTo>
                <a:cubicBezTo>
                  <a:pt x="2676397" y="1066877"/>
                  <a:pt x="2671208" y="1071342"/>
                  <a:pt x="2665598" y="1075082"/>
                </a:cubicBezTo>
                <a:cubicBezTo>
                  <a:pt x="2628199" y="1073212"/>
                  <a:pt x="2590736" y="1072344"/>
                  <a:pt x="2553401" y="1069472"/>
                </a:cubicBezTo>
                <a:cubicBezTo>
                  <a:pt x="2542060" y="1068600"/>
                  <a:pt x="2531116" y="1063862"/>
                  <a:pt x="2519742" y="1063862"/>
                </a:cubicBezTo>
                <a:cubicBezTo>
                  <a:pt x="2499088" y="1063862"/>
                  <a:pt x="2478603" y="1067602"/>
                  <a:pt x="2458034" y="1069472"/>
                </a:cubicBezTo>
                <a:cubicBezTo>
                  <a:pt x="2450098" y="1072118"/>
                  <a:pt x="2425810" y="1080692"/>
                  <a:pt x="2418766" y="1080692"/>
                </a:cubicBezTo>
                <a:cubicBezTo>
                  <a:pt x="2386922" y="1080692"/>
                  <a:pt x="2355188" y="1076952"/>
                  <a:pt x="2323399" y="1075082"/>
                </a:cubicBezTo>
                <a:cubicBezTo>
                  <a:pt x="2281096" y="1060981"/>
                  <a:pt x="2333240" y="1080002"/>
                  <a:pt x="2289740" y="1058252"/>
                </a:cubicBezTo>
                <a:cubicBezTo>
                  <a:pt x="2284451" y="1055607"/>
                  <a:pt x="2278520" y="1054512"/>
                  <a:pt x="2272910" y="1052642"/>
                </a:cubicBezTo>
                <a:cubicBezTo>
                  <a:pt x="2261691" y="1056382"/>
                  <a:pt x="2249092" y="1057302"/>
                  <a:pt x="2239252" y="1063862"/>
                </a:cubicBezTo>
                <a:cubicBezTo>
                  <a:pt x="2233642" y="1067602"/>
                  <a:pt x="2228619" y="1072426"/>
                  <a:pt x="2222422" y="1075082"/>
                </a:cubicBezTo>
                <a:cubicBezTo>
                  <a:pt x="2215336" y="1078119"/>
                  <a:pt x="2207368" y="1078477"/>
                  <a:pt x="2199983" y="1080692"/>
                </a:cubicBezTo>
                <a:cubicBezTo>
                  <a:pt x="2188655" y="1084090"/>
                  <a:pt x="2166324" y="1091911"/>
                  <a:pt x="2166324" y="1091911"/>
                </a:cubicBezTo>
                <a:cubicBezTo>
                  <a:pt x="2054128" y="1090041"/>
                  <a:pt x="1941831" y="1091396"/>
                  <a:pt x="1829735" y="1086301"/>
                </a:cubicBezTo>
                <a:cubicBezTo>
                  <a:pt x="1829729" y="1086301"/>
                  <a:pt x="1787665" y="1072278"/>
                  <a:pt x="1779247" y="1069472"/>
                </a:cubicBezTo>
                <a:cubicBezTo>
                  <a:pt x="1773637" y="1067602"/>
                  <a:pt x="1768285" y="1064596"/>
                  <a:pt x="1762417" y="1063862"/>
                </a:cubicBezTo>
                <a:cubicBezTo>
                  <a:pt x="1698891" y="1055921"/>
                  <a:pt x="1732540" y="1059752"/>
                  <a:pt x="1661440" y="1052642"/>
                </a:cubicBezTo>
                <a:cubicBezTo>
                  <a:pt x="1625884" y="1056593"/>
                  <a:pt x="1617092" y="1055288"/>
                  <a:pt x="1588513" y="1063862"/>
                </a:cubicBezTo>
                <a:cubicBezTo>
                  <a:pt x="1588481" y="1063872"/>
                  <a:pt x="1546456" y="1077882"/>
                  <a:pt x="1538025" y="1080692"/>
                </a:cubicBezTo>
                <a:cubicBezTo>
                  <a:pt x="1532415" y="1082562"/>
                  <a:pt x="1527100" y="1085990"/>
                  <a:pt x="1521195" y="1086301"/>
                </a:cubicBezTo>
                <a:lnTo>
                  <a:pt x="1414609" y="1091911"/>
                </a:lnTo>
                <a:cubicBezTo>
                  <a:pt x="1410869" y="1097521"/>
                  <a:pt x="1406404" y="1102710"/>
                  <a:pt x="1403389" y="1108741"/>
                </a:cubicBezTo>
                <a:cubicBezTo>
                  <a:pt x="1400744" y="1114030"/>
                  <a:pt x="1403465" y="1123946"/>
                  <a:pt x="1397779" y="1125570"/>
                </a:cubicBezTo>
                <a:cubicBezTo>
                  <a:pt x="1386842" y="1128695"/>
                  <a:pt x="1375340" y="1121830"/>
                  <a:pt x="1364120" y="1119960"/>
                </a:cubicBezTo>
                <a:cubicBezTo>
                  <a:pt x="1358510" y="1116220"/>
                  <a:pt x="1353321" y="1111756"/>
                  <a:pt x="1347291" y="1108741"/>
                </a:cubicBezTo>
                <a:cubicBezTo>
                  <a:pt x="1342002" y="1106096"/>
                  <a:pt x="1334642" y="1107313"/>
                  <a:pt x="1330461" y="1103131"/>
                </a:cubicBezTo>
                <a:cubicBezTo>
                  <a:pt x="1324202" y="1096871"/>
                  <a:pt x="1322199" y="1060470"/>
                  <a:pt x="1319242" y="1058252"/>
                </a:cubicBezTo>
                <a:cubicBezTo>
                  <a:pt x="1308664" y="1050318"/>
                  <a:pt x="1293063" y="1054512"/>
                  <a:pt x="1279973" y="1052642"/>
                </a:cubicBezTo>
                <a:cubicBezTo>
                  <a:pt x="1271244" y="1043913"/>
                  <a:pt x="1256610" y="1031479"/>
                  <a:pt x="1251924" y="1018984"/>
                </a:cubicBezTo>
                <a:cubicBezTo>
                  <a:pt x="1248133" y="1008875"/>
                  <a:pt x="1244197" y="963345"/>
                  <a:pt x="1235094" y="957276"/>
                </a:cubicBezTo>
                <a:lnTo>
                  <a:pt x="1218265" y="946056"/>
                </a:lnTo>
                <a:cubicBezTo>
                  <a:pt x="1186108" y="897823"/>
                  <a:pt x="1228927" y="954587"/>
                  <a:pt x="1190216" y="923617"/>
                </a:cubicBezTo>
                <a:cubicBezTo>
                  <a:pt x="1184951" y="919405"/>
                  <a:pt x="1182736" y="912397"/>
                  <a:pt x="1178996" y="906787"/>
                </a:cubicBezTo>
                <a:cubicBezTo>
                  <a:pt x="1177126" y="899307"/>
                  <a:pt x="1174899" y="891908"/>
                  <a:pt x="1173387" y="884348"/>
                </a:cubicBezTo>
                <a:cubicBezTo>
                  <a:pt x="1171156" y="873194"/>
                  <a:pt x="1177373" y="856796"/>
                  <a:pt x="1167777" y="850689"/>
                </a:cubicBezTo>
                <a:cubicBezTo>
                  <a:pt x="1151922" y="840600"/>
                  <a:pt x="1130378" y="846949"/>
                  <a:pt x="1111679" y="845079"/>
                </a:cubicBezTo>
                <a:cubicBezTo>
                  <a:pt x="1107939" y="839469"/>
                  <a:pt x="1103474" y="834280"/>
                  <a:pt x="1100459" y="828250"/>
                </a:cubicBezTo>
                <a:cubicBezTo>
                  <a:pt x="1097814" y="822961"/>
                  <a:pt x="1099030" y="815601"/>
                  <a:pt x="1094849" y="811420"/>
                </a:cubicBezTo>
                <a:cubicBezTo>
                  <a:pt x="1085314" y="801885"/>
                  <a:pt x="1061190" y="788981"/>
                  <a:pt x="1061190" y="788981"/>
                </a:cubicBezTo>
                <a:cubicBezTo>
                  <a:pt x="1059320" y="783371"/>
                  <a:pt x="1059274" y="776769"/>
                  <a:pt x="1055580" y="772152"/>
                </a:cubicBezTo>
                <a:cubicBezTo>
                  <a:pt x="1045458" y="759499"/>
                  <a:pt x="1030286" y="759315"/>
                  <a:pt x="1016312" y="755322"/>
                </a:cubicBezTo>
                <a:cubicBezTo>
                  <a:pt x="1010626" y="753697"/>
                  <a:pt x="1005092" y="751582"/>
                  <a:pt x="999482" y="749712"/>
                </a:cubicBezTo>
                <a:cubicBezTo>
                  <a:pt x="995742" y="744102"/>
                  <a:pt x="991278" y="738913"/>
                  <a:pt x="988263" y="732883"/>
                </a:cubicBezTo>
                <a:cubicBezTo>
                  <a:pt x="985619" y="727594"/>
                  <a:pt x="986347" y="720671"/>
                  <a:pt x="982653" y="716054"/>
                </a:cubicBezTo>
                <a:cubicBezTo>
                  <a:pt x="978441" y="710789"/>
                  <a:pt x="971433" y="708574"/>
                  <a:pt x="965823" y="704834"/>
                </a:cubicBezTo>
                <a:cubicBezTo>
                  <a:pt x="962083" y="699224"/>
                  <a:pt x="957260" y="694201"/>
                  <a:pt x="954604" y="688004"/>
                </a:cubicBezTo>
                <a:cubicBezTo>
                  <a:pt x="951567" y="680917"/>
                  <a:pt x="953930" y="671488"/>
                  <a:pt x="948994" y="665565"/>
                </a:cubicBezTo>
                <a:cubicBezTo>
                  <a:pt x="943640" y="659141"/>
                  <a:pt x="934197" y="657742"/>
                  <a:pt x="926555" y="654346"/>
                </a:cubicBezTo>
                <a:cubicBezTo>
                  <a:pt x="906427" y="645400"/>
                  <a:pt x="900184" y="643685"/>
                  <a:pt x="881676" y="637516"/>
                </a:cubicBezTo>
                <a:cubicBezTo>
                  <a:pt x="877936" y="631906"/>
                  <a:pt x="873471" y="626717"/>
                  <a:pt x="870456" y="620687"/>
                </a:cubicBezTo>
                <a:cubicBezTo>
                  <a:pt x="867812" y="615398"/>
                  <a:pt x="867719" y="609026"/>
                  <a:pt x="864847" y="603857"/>
                </a:cubicBezTo>
                <a:cubicBezTo>
                  <a:pt x="858298" y="592069"/>
                  <a:pt x="849887" y="581418"/>
                  <a:pt x="842407" y="570198"/>
                </a:cubicBezTo>
                <a:lnTo>
                  <a:pt x="831188" y="553369"/>
                </a:lnTo>
                <a:lnTo>
                  <a:pt x="808748" y="519710"/>
                </a:lnTo>
                <a:cubicBezTo>
                  <a:pt x="761847" y="513010"/>
                  <a:pt x="782307" y="517307"/>
                  <a:pt x="747040" y="508490"/>
                </a:cubicBezTo>
                <a:cubicBezTo>
                  <a:pt x="741159" y="490846"/>
                  <a:pt x="742611" y="486837"/>
                  <a:pt x="724601" y="474831"/>
                </a:cubicBezTo>
                <a:cubicBezTo>
                  <a:pt x="719681" y="471551"/>
                  <a:pt x="713382" y="471092"/>
                  <a:pt x="707772" y="469222"/>
                </a:cubicBezTo>
                <a:cubicBezTo>
                  <a:pt x="704345" y="458941"/>
                  <a:pt x="697454" y="428430"/>
                  <a:pt x="685333" y="418733"/>
                </a:cubicBezTo>
                <a:cubicBezTo>
                  <a:pt x="680715" y="415039"/>
                  <a:pt x="674113" y="414993"/>
                  <a:pt x="668503" y="413123"/>
                </a:cubicBezTo>
                <a:cubicBezTo>
                  <a:pt x="661023" y="401904"/>
                  <a:pt x="650328" y="392257"/>
                  <a:pt x="646064" y="379465"/>
                </a:cubicBezTo>
                <a:cubicBezTo>
                  <a:pt x="644194" y="373855"/>
                  <a:pt x="644148" y="367253"/>
                  <a:pt x="640454" y="362635"/>
                </a:cubicBezTo>
                <a:cubicBezTo>
                  <a:pt x="632544" y="352747"/>
                  <a:pt x="617883" y="349501"/>
                  <a:pt x="606795" y="345806"/>
                </a:cubicBezTo>
                <a:cubicBezTo>
                  <a:pt x="599124" y="340692"/>
                  <a:pt x="571871" y="322971"/>
                  <a:pt x="567526" y="317757"/>
                </a:cubicBezTo>
                <a:cubicBezTo>
                  <a:pt x="554898" y="302603"/>
                  <a:pt x="570769" y="296643"/>
                  <a:pt x="550697" y="284098"/>
                </a:cubicBezTo>
                <a:cubicBezTo>
                  <a:pt x="540668" y="277830"/>
                  <a:pt x="517038" y="272878"/>
                  <a:pt x="517038" y="272878"/>
                </a:cubicBezTo>
                <a:cubicBezTo>
                  <a:pt x="513298" y="267268"/>
                  <a:pt x="508833" y="262079"/>
                  <a:pt x="505818" y="256049"/>
                </a:cubicBezTo>
                <a:cubicBezTo>
                  <a:pt x="503174" y="250760"/>
                  <a:pt x="504390" y="243400"/>
                  <a:pt x="500209" y="239219"/>
                </a:cubicBezTo>
                <a:cubicBezTo>
                  <a:pt x="496028" y="235037"/>
                  <a:pt x="488989" y="235479"/>
                  <a:pt x="483379" y="233609"/>
                </a:cubicBezTo>
                <a:cubicBezTo>
                  <a:pt x="479639" y="227999"/>
                  <a:pt x="475175" y="222810"/>
                  <a:pt x="472160" y="216780"/>
                </a:cubicBezTo>
                <a:cubicBezTo>
                  <a:pt x="469515" y="211491"/>
                  <a:pt x="470732" y="204131"/>
                  <a:pt x="466550" y="199950"/>
                </a:cubicBezTo>
                <a:cubicBezTo>
                  <a:pt x="462369" y="195769"/>
                  <a:pt x="455330" y="196211"/>
                  <a:pt x="449720" y="194341"/>
                </a:cubicBezTo>
                <a:cubicBezTo>
                  <a:pt x="444110" y="190601"/>
                  <a:pt x="439052" y="185859"/>
                  <a:pt x="432891" y="183121"/>
                </a:cubicBezTo>
                <a:cubicBezTo>
                  <a:pt x="422084" y="178318"/>
                  <a:pt x="409073" y="178461"/>
                  <a:pt x="399232" y="171901"/>
                </a:cubicBezTo>
                <a:cubicBezTo>
                  <a:pt x="393622" y="168161"/>
                  <a:pt x="388798" y="162814"/>
                  <a:pt x="382402" y="160682"/>
                </a:cubicBezTo>
                <a:cubicBezTo>
                  <a:pt x="371612" y="157085"/>
                  <a:pt x="359847" y="157539"/>
                  <a:pt x="348744" y="155072"/>
                </a:cubicBezTo>
                <a:cubicBezTo>
                  <a:pt x="342971" y="153789"/>
                  <a:pt x="337524" y="151332"/>
                  <a:pt x="331914" y="149462"/>
                </a:cubicBezTo>
                <a:cubicBezTo>
                  <a:pt x="283685" y="117307"/>
                  <a:pt x="344706" y="155858"/>
                  <a:pt x="298255" y="132633"/>
                </a:cubicBezTo>
                <a:cubicBezTo>
                  <a:pt x="292225" y="129618"/>
                  <a:pt x="287931" y="123187"/>
                  <a:pt x="281426" y="121413"/>
                </a:cubicBezTo>
                <a:cubicBezTo>
                  <a:pt x="266881" y="117446"/>
                  <a:pt x="251448" y="118095"/>
                  <a:pt x="236547" y="115803"/>
                </a:cubicBezTo>
                <a:cubicBezTo>
                  <a:pt x="211406" y="111935"/>
                  <a:pt x="212144" y="111408"/>
                  <a:pt x="191669" y="104584"/>
                </a:cubicBezTo>
                <a:cubicBezTo>
                  <a:pt x="187929" y="98974"/>
                  <a:pt x="185714" y="91966"/>
                  <a:pt x="180449" y="87754"/>
                </a:cubicBezTo>
                <a:cubicBezTo>
                  <a:pt x="175832" y="84060"/>
                  <a:pt x="169392" y="83427"/>
                  <a:pt x="163620" y="82144"/>
                </a:cubicBezTo>
                <a:cubicBezTo>
                  <a:pt x="104369" y="68977"/>
                  <a:pt x="151024" y="83554"/>
                  <a:pt x="113131" y="70925"/>
                </a:cubicBezTo>
                <a:cubicBezTo>
                  <a:pt x="64901" y="38770"/>
                  <a:pt x="121659" y="81585"/>
                  <a:pt x="90692" y="42876"/>
                </a:cubicBezTo>
                <a:cubicBezTo>
                  <a:pt x="81006" y="30769"/>
                  <a:pt x="64899" y="29415"/>
                  <a:pt x="51423" y="26046"/>
                </a:cubicBezTo>
                <a:cubicBezTo>
                  <a:pt x="12352" y="0"/>
                  <a:pt x="162920" y="41561"/>
                  <a:pt x="76200" y="30721"/>
                </a:cubicBezTo>
                <a:lnTo>
                  <a:pt x="76200" y="30721"/>
                </a:lnTo>
                <a:lnTo>
                  <a:pt x="0" y="30721"/>
                </a:lnTo>
              </a:path>
            </a:pathLst>
          </a:cu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4553" t="28631" r="35579" b="32292"/>
          <a:stretch>
            <a:fillRect/>
          </a:stretch>
        </p:blipFill>
        <p:spPr bwMode="auto">
          <a:xfrm>
            <a:off x="533400" y="762000"/>
            <a:ext cx="8001000" cy="5885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Fur Trade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7" name="Picture 6" descr="Canoe Party Around Campfire Francis Anne Hopki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33800" y="3581400"/>
            <a:ext cx="5056451" cy="301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Canoes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122" name="Picture 2" descr="F:\St Clements Heritage\Heritage Gallery\Heritage Gallery - sorted March 2012\1 Early Settlements\Red River Settlement\1850s HRB canoe- MB Archiv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600200"/>
            <a:ext cx="4105276" cy="48275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York Boats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Viking design</a:t>
            </a:r>
          </a:p>
          <a:p>
            <a:r>
              <a:rPr lang="en-CA" dirty="0" smtClean="0"/>
              <a:t>“Brigades</a:t>
            </a:r>
            <a:r>
              <a:rPr lang="en-CA" dirty="0" smtClean="0"/>
              <a:t>”</a:t>
            </a:r>
          </a:p>
          <a:p>
            <a:r>
              <a:rPr lang="en-CA" dirty="0" smtClean="0"/>
              <a:t>The “York Main Line”</a:t>
            </a:r>
          </a:p>
          <a:p>
            <a:pPr lvl="1"/>
            <a:r>
              <a:rPr lang="en-CA" dirty="0" smtClean="0"/>
              <a:t>435 mile voyage from York Factory</a:t>
            </a:r>
            <a:br>
              <a:rPr lang="en-CA" dirty="0" smtClean="0"/>
            </a:br>
            <a:r>
              <a:rPr lang="en-CA" dirty="0" smtClean="0"/>
              <a:t>to Norway House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St Clements Heritage\Heritage Web Site\New Heritage Web Site\Heritage Resources for St Clements Students\Pictures\156 York boat under sail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3657600" cy="4457210"/>
          </a:xfrm>
          <a:prstGeom prst="rect">
            <a:avLst/>
          </a:prstGeom>
          <a:noFill/>
        </p:spPr>
      </p:pic>
      <p:pic>
        <p:nvPicPr>
          <p:cNvPr id="6148" name="Picture 4" descr="F:\St Clements Heritage\Heritage Gallery\Heritage Gallery - sorted March 2012\5 Transport\Ships\York boat undersail 1910-MB Herit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294870"/>
            <a:ext cx="4883150" cy="3563130"/>
          </a:xfrm>
          <a:prstGeom prst="rect">
            <a:avLst/>
          </a:prstGeom>
          <a:noFill/>
        </p:spPr>
      </p:pic>
      <p:pic>
        <p:nvPicPr>
          <p:cNvPr id="6149" name="Picture 5" descr="F:\St Clements Heritage\Heritage Gallery\Heritage Gallery - sorted March 2012\5 Transport\Ships\York boat at a portage-MB Herit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762000"/>
            <a:ext cx="2844114" cy="2413397"/>
          </a:xfrm>
          <a:prstGeom prst="rect">
            <a:avLst/>
          </a:prstGeom>
          <a:noFill/>
        </p:spPr>
      </p:pic>
      <p:pic>
        <p:nvPicPr>
          <p:cNvPr id="6150" name="Picture 6" descr="F:\St Clements Heritage\Heritage Gallery\Heritage Gallery - sorted March 2012\5 Transport\Ships\York Boat shooting rapids on Hays River, c1910- MB Archives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57200"/>
            <a:ext cx="3429000" cy="2678492"/>
          </a:xfrm>
          <a:prstGeom prst="rect">
            <a:avLst/>
          </a:prstGeom>
          <a:noFill/>
        </p:spPr>
      </p:pic>
      <p:pic>
        <p:nvPicPr>
          <p:cNvPr id="6147" name="Picture 3" descr="F:\St Clements Heritage\Heritage Gallery\Heritage Gallery - old\Heritage Gallery - arranged by Web Site Chapters 2\Historical pictures\Archival Masters Volume 1\157 two York boats.tif"/>
          <p:cNvPicPr>
            <a:picLocks noChangeAspect="1" noChangeArrowheads="1"/>
          </p:cNvPicPr>
          <p:nvPr/>
        </p:nvPicPr>
        <p:blipFill>
          <a:blip r:embed="rId6" cstate="print"/>
          <a:srcRect l="7976" r="14923" b="23256"/>
          <a:stretch>
            <a:fillRect/>
          </a:stretch>
        </p:blipFill>
        <p:spPr bwMode="auto">
          <a:xfrm>
            <a:off x="3733800" y="609600"/>
            <a:ext cx="2209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Significance of York boats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rabicPeriod"/>
            </a:pPr>
            <a:r>
              <a:rPr lang="en-CA" dirty="0" smtClean="0"/>
              <a:t>Extended Hudson Bay Company  domains</a:t>
            </a:r>
          </a:p>
          <a:p>
            <a:pPr marL="624078" indent="-514350">
              <a:buFont typeface="+mj-lt"/>
              <a:buAutoNum type="arabicPeriod"/>
            </a:pPr>
            <a:endParaRPr lang="en-CA" dirty="0" smtClean="0"/>
          </a:p>
          <a:p>
            <a:pPr marL="624078" indent="-514350">
              <a:buFont typeface="+mj-lt"/>
              <a:buAutoNum type="arabicPeriod"/>
            </a:pPr>
            <a:r>
              <a:rPr lang="en-CA" dirty="0" smtClean="0"/>
              <a:t>Paved the way for the Selkirk Colony</a:t>
            </a:r>
          </a:p>
          <a:p>
            <a:pPr marL="624078" indent="-514350">
              <a:buFont typeface="+mj-lt"/>
              <a:buAutoNum type="arabicPeriod"/>
            </a:pPr>
            <a:endParaRPr lang="en-CA" dirty="0" smtClean="0"/>
          </a:p>
          <a:p>
            <a:pPr marL="624078" indent="-514350">
              <a:buFont typeface="+mj-lt"/>
              <a:buAutoNum type="arabicPeriod"/>
            </a:pPr>
            <a:r>
              <a:rPr lang="en-CA" dirty="0" smtClean="0"/>
              <a:t>Facilitated missionary work</a:t>
            </a:r>
          </a:p>
          <a:p>
            <a:pPr marL="624078" indent="-514350">
              <a:buFont typeface="+mj-lt"/>
              <a:buAutoNum type="arabicPeriod"/>
            </a:pPr>
            <a:endParaRPr lang="en-CA" dirty="0" smtClean="0"/>
          </a:p>
          <a:p>
            <a:pPr marL="624078" indent="-514350">
              <a:buFont typeface="+mj-lt"/>
              <a:buAutoNum type="arabicPeriod"/>
            </a:pPr>
            <a:r>
              <a:rPr lang="en-CA" dirty="0" smtClean="0"/>
              <a:t>Helped preserve British sovereignty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Custom 6">
      <a:dk1>
        <a:sysClr val="windowText" lastClr="000000"/>
      </a:dk1>
      <a:lt1>
        <a:sysClr val="window" lastClr="FFFFFF"/>
      </a:lt1>
      <a:dk2>
        <a:srgbClr val="67AFBD"/>
      </a:dk2>
      <a:lt2>
        <a:srgbClr val="DEDEDE"/>
      </a:lt2>
      <a:accent1>
        <a:srgbClr val="67AFBD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262</TotalTime>
  <Words>325</Words>
  <Application>Microsoft Office PowerPoint</Application>
  <PresentationFormat>On-screen Show (4:3)</PresentationFormat>
  <Paragraphs>102</Paragraphs>
  <Slides>23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Urban</vt:lpstr>
      <vt:lpstr>The Red River and Lake Winnipeg</vt:lpstr>
      <vt:lpstr>Slide 2</vt:lpstr>
      <vt:lpstr>Slide 3</vt:lpstr>
      <vt:lpstr>Slide 4</vt:lpstr>
      <vt:lpstr>The Fur Trade</vt:lpstr>
      <vt:lpstr>Canoes</vt:lpstr>
      <vt:lpstr>York Boats</vt:lpstr>
      <vt:lpstr>Slide 8</vt:lpstr>
      <vt:lpstr>Significance of York boats</vt:lpstr>
      <vt:lpstr>Red River</vt:lpstr>
      <vt:lpstr>Missionaries</vt:lpstr>
      <vt:lpstr>The Selkirk Settlers</vt:lpstr>
      <vt:lpstr>Slide 13</vt:lpstr>
      <vt:lpstr>The Forks the Seat of Government</vt:lpstr>
      <vt:lpstr>Local Political Figures</vt:lpstr>
      <vt:lpstr>Local Political Figures</vt:lpstr>
      <vt:lpstr>The Port of Selkirk</vt:lpstr>
      <vt:lpstr>Selkirk’s Strategic Location</vt:lpstr>
      <vt:lpstr>Famous Steamboats</vt:lpstr>
      <vt:lpstr>Famous Steamboats (cont.)</vt:lpstr>
      <vt:lpstr>William Robinson</vt:lpstr>
      <vt:lpstr>William Purvis</vt:lpstr>
      <vt:lpstr>Theodore Arthur Burrows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NDevice</dc:creator>
  <cp:lastModifiedBy>NDevice</cp:lastModifiedBy>
  <cp:revision>12</cp:revision>
  <dcterms:created xsi:type="dcterms:W3CDTF">2018-08-15T15:54:01Z</dcterms:created>
  <dcterms:modified xsi:type="dcterms:W3CDTF">2018-08-16T16:03:07Z</dcterms:modified>
</cp:coreProperties>
</file>