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8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8" r:id="rId10"/>
    <p:sldId id="278" r:id="rId11"/>
    <p:sldId id="280" r:id="rId12"/>
    <p:sldId id="269" r:id="rId13"/>
    <p:sldId id="270" r:id="rId14"/>
    <p:sldId id="272" r:id="rId15"/>
    <p:sldId id="271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3" autoAdjust="0"/>
  </p:normalViewPr>
  <p:slideViewPr>
    <p:cSldViewPr>
      <p:cViewPr>
        <p:scale>
          <a:sx n="60" d="100"/>
          <a:sy n="60" d="100"/>
        </p:scale>
        <p:origin x="-109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3FC83-68DA-414E-9232-867F13B46F65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D6FB1-6035-4AC0-801B-3F3735FC5612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CIL Dynamite Plant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right</a:t>
            </a:r>
            <a:r>
              <a:rPr lang="en-US" baseline="0" dirty="0" smtClean="0"/>
              <a:t> c. 1900. on Cross Lake. Bottom left: 1890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known images exist of St. Peters windmill. This is Paul Kane’s painting “Young’s Mill” outside Lower Fort Garry.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Pictured: CIL Dynamite Plant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Left: </a:t>
            </a:r>
            <a:r>
              <a:rPr lang="en-US" altLang="en-US" sz="1200" i="1" dirty="0" smtClean="0"/>
              <a:t>S.S.</a:t>
            </a:r>
            <a:r>
              <a:rPr lang="en-US" altLang="en-US" sz="1200" dirty="0" smtClean="0"/>
              <a:t> </a:t>
            </a:r>
            <a:r>
              <a:rPr lang="en-US" altLang="en-US" sz="1200" i="1" dirty="0" err="1" smtClean="0"/>
              <a:t>Colvile</a:t>
            </a:r>
            <a:r>
              <a:rPr lang="en-US" altLang="en-US" sz="1200" dirty="0" smtClean="0"/>
              <a:t> at Norway House, c. 1880. Right:</a:t>
            </a:r>
            <a:r>
              <a:rPr lang="en-US" altLang="en-US" sz="1200" baseline="0" dirty="0" smtClean="0"/>
              <a:t> The east slough, site of </a:t>
            </a:r>
            <a:r>
              <a:rPr lang="en-US" altLang="en-US" sz="1200" baseline="0" dirty="0" err="1" smtClean="0"/>
              <a:t>Colvile</a:t>
            </a:r>
            <a:r>
              <a:rPr lang="en-US" altLang="en-US" sz="1200" baseline="0" dirty="0" smtClean="0"/>
              <a:t> Landing.</a:t>
            </a:r>
            <a:endParaRPr lang="en-US" altLang="en-US" sz="1200" dirty="0" smtClean="0"/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altLang="en-US" sz="1200" dirty="0" smtClean="0"/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Called “Sault a la </a:t>
            </a:r>
            <a:r>
              <a:rPr lang="en-US" altLang="en-US" sz="1200" dirty="0" err="1" smtClean="0"/>
              <a:t>Biche</a:t>
            </a:r>
            <a:r>
              <a:rPr lang="en-US" altLang="en-US" sz="1200" dirty="0" smtClean="0"/>
              <a:t>”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Rapids run for 10 miles, north from </a:t>
            </a:r>
            <a:r>
              <a:rPr lang="en-US" altLang="en-US" sz="1200" dirty="0" err="1" smtClean="0"/>
              <a:t>Middlechurch</a:t>
            </a:r>
            <a:r>
              <a:rPr lang="en-US" altLang="en-US" sz="1200" dirty="0" smtClean="0"/>
              <a:t> with a 15 ft fall.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Very large boulders are a major obstacle for major shipping 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Steamers over 120ft long could not navigate the rapids and only shallow draft stern-wheeled steamers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Some large boulders were removed in 1870 – but no major improvement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altLang="en-US" sz="1200" dirty="0" smtClean="0"/>
              <a:t>Creation of a dam would raise water levels to allow shipping to Winnipeg and access to Saskatchewan river system to the foot of the Rockies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Caption reads “The Old and the New”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D6FB1-6035-4AC0-801B-3F3735FC5612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8FED7A9-F9B6-4A48-B3C1-516400361EF8}" type="datetimeFigureOut">
              <a:rPr lang="en-CA" smtClean="0"/>
              <a:pPr/>
              <a:t>2018-08-16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D09BE57-A086-4494-A117-4FBE82174CA1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5715000" cy="1162050"/>
          </a:xfrm>
        </p:spPr>
        <p:txBody>
          <a:bodyPr>
            <a:normAutofit/>
          </a:bodyPr>
          <a:lstStyle/>
          <a:p>
            <a:r>
              <a:rPr lang="en-CA" sz="4000" dirty="0" smtClean="0"/>
              <a:t>Early Industries </a:t>
            </a:r>
            <a:endParaRPr lang="en-CA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F:\St Clements Heritage\Heritage Gallery\Heritage Gallery - sorted March 2012\6 Early Businesses\Manufacturing\CIL Dynamite plant 1 - St Clements Her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6391276" cy="424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Industries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Van Horne Farm (1899)</a:t>
            </a:r>
            <a:endParaRPr lang="en-CA" dirty="0"/>
          </a:p>
        </p:txBody>
      </p:sp>
      <p:pic>
        <p:nvPicPr>
          <p:cNvPr id="6146" name="Picture 2" descr="F:\St Clements Heritage\St C - 125 Anniversary\125th Displays\Negatives 2\Van Horne Farm in wint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19600"/>
            <a:ext cx="4876800" cy="2209800"/>
          </a:xfrm>
          <a:prstGeom prst="rect">
            <a:avLst/>
          </a:prstGeom>
          <a:noFill/>
        </p:spPr>
      </p:pic>
      <p:pic>
        <p:nvPicPr>
          <p:cNvPr id="6147" name="Picture 3" descr="F:\St Clements Heritage\Signage\Pictures maps\van horne 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0"/>
            <a:ext cx="2276476" cy="2857500"/>
          </a:xfrm>
          <a:prstGeom prst="rect">
            <a:avLst/>
          </a:prstGeom>
          <a:noFill/>
        </p:spPr>
      </p:pic>
      <p:pic>
        <p:nvPicPr>
          <p:cNvPr id="6148" name="Picture 4" descr="F:\St Clements Heritage\Heritage Gallery\Heritage Gallery - sorted March 2012\6 Early Businesses\Farming\6 Harvesting\Threshing at Van Horne Farm-straw blown into Barn -1939 St Clements Heritage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3822700" cy="2495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Industries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Selkirk steel mill (1913)</a:t>
            </a:r>
          </a:p>
          <a:p>
            <a:r>
              <a:rPr lang="en-CA" dirty="0" smtClean="0"/>
              <a:t>CIL Dynamite </a:t>
            </a:r>
            <a:br>
              <a:rPr lang="en-CA" dirty="0" smtClean="0"/>
            </a:br>
            <a:r>
              <a:rPr lang="en-CA" dirty="0" smtClean="0"/>
              <a:t>Plant (1934)</a:t>
            </a:r>
            <a:endParaRPr lang="en-CA" dirty="0"/>
          </a:p>
        </p:txBody>
      </p:sp>
      <p:pic>
        <p:nvPicPr>
          <p:cNvPr id="7171" name="Picture 3" descr="F:\St Clements Heritage\Heritage Gallery\Heritage Gallery - sorted March 2012\6 Early Businesses\Manufacturing\CIL Dynamite plant 3 - St Clements Heri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4495800" cy="2982636"/>
          </a:xfrm>
          <a:prstGeom prst="rect">
            <a:avLst/>
          </a:prstGeom>
          <a:noFill/>
        </p:spPr>
      </p:pic>
      <p:pic>
        <p:nvPicPr>
          <p:cNvPr id="7170" name="Picture 2" descr="F:\St Clements Heritage\Heritage Gallery\Heritage Gallery - old\Early Businesses\CIL Dynamite plant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057400"/>
            <a:ext cx="4251173" cy="2820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in Transportation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 descr="F:\St Clements Heritage\St C - 125 Anniversary\Heritage village - Jared\Heritage Village\Rails\Rail 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6553200" cy="2312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Steamboats, 1859-1877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S.S. Anson </a:t>
            </a:r>
            <a:r>
              <a:rPr lang="en-US" i="1" dirty="0" err="1" smtClean="0"/>
              <a:t>Northrup</a:t>
            </a:r>
            <a:r>
              <a:rPr lang="en-US" dirty="0" smtClean="0"/>
              <a:t> (1859)</a:t>
            </a:r>
          </a:p>
          <a:p>
            <a:endParaRPr lang="en-US" i="1" dirty="0" smtClean="0"/>
          </a:p>
          <a:p>
            <a:r>
              <a:rPr lang="en-US" dirty="0" smtClean="0"/>
              <a:t>Steamboats made York boats obsolete</a:t>
            </a:r>
          </a:p>
          <a:p>
            <a:endParaRPr lang="en-US" dirty="0" smtClean="0"/>
          </a:p>
          <a:p>
            <a:r>
              <a:rPr lang="en-US" dirty="0" smtClean="0"/>
              <a:t>Railways made steamboats obsolete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St Clements Heritage\Signage\Road &amp; Community Signs\East Selkirk Signs\East Selk. write ups\Anson Northru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771157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Port of Selkirk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port for steamboats below </a:t>
            </a:r>
            <a:br>
              <a:rPr lang="en-US" dirty="0" smtClean="0"/>
            </a:br>
            <a:r>
              <a:rPr lang="en-US" dirty="0" smtClean="0"/>
              <a:t>the St. Andrews Rapids</a:t>
            </a:r>
          </a:p>
          <a:p>
            <a:endParaRPr lang="en-US" dirty="0" smtClean="0"/>
          </a:p>
          <a:p>
            <a:r>
              <a:rPr lang="en-US" dirty="0" err="1" smtClean="0"/>
              <a:t>Colvile</a:t>
            </a:r>
            <a:r>
              <a:rPr lang="en-US" dirty="0" smtClean="0"/>
              <a:t> Landing (1880)</a:t>
            </a:r>
            <a:endParaRPr lang="en-CA" dirty="0"/>
          </a:p>
        </p:txBody>
      </p:sp>
      <p:pic>
        <p:nvPicPr>
          <p:cNvPr id="4" name="Picture 2" descr="F:\St Clements Heritage\Historic GeoChaching\Exp Hert Geocache final report\Exp Geocache\Images\East Slough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495800"/>
            <a:ext cx="2219325" cy="2925763"/>
          </a:xfrm>
          <a:prstGeom prst="rect">
            <a:avLst/>
          </a:prstGeom>
          <a:noFill/>
        </p:spPr>
      </p:pic>
      <p:pic>
        <p:nvPicPr>
          <p:cNvPr id="5" name="Picture 4" descr="SS_Colvile at Norway House c 18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3810000"/>
            <a:ext cx="2354561" cy="28148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Expansion of Railways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Selkirk branch line in 1883</a:t>
            </a:r>
          </a:p>
          <a:p>
            <a:endParaRPr lang="en-US" dirty="0" smtClean="0"/>
          </a:p>
          <a:p>
            <a:r>
              <a:rPr lang="en-US" dirty="0" err="1" smtClean="0"/>
              <a:t>Clandeboye</a:t>
            </a:r>
            <a:r>
              <a:rPr lang="en-US" dirty="0" smtClean="0"/>
              <a:t> in 1902</a:t>
            </a:r>
          </a:p>
          <a:p>
            <a:endParaRPr lang="en-US" dirty="0" smtClean="0"/>
          </a:p>
          <a:p>
            <a:r>
              <a:rPr lang="en-US" dirty="0" smtClean="0"/>
              <a:t>Selkirk-Winnipeg electric street car in 1908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Resorts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Winnipeg Beach – CPR, 1902</a:t>
            </a:r>
          </a:p>
          <a:p>
            <a:r>
              <a:rPr lang="en-CA" dirty="0" smtClean="0"/>
              <a:t>Grand Beach – CNR, 1914</a:t>
            </a:r>
          </a:p>
          <a:p>
            <a:r>
              <a:rPr lang="en-CA" dirty="0" smtClean="0"/>
              <a:t>Victoria Beach – CNR, 1916</a:t>
            </a:r>
            <a:endParaRPr lang="en-CA" dirty="0"/>
          </a:p>
        </p:txBody>
      </p:sp>
      <p:pic>
        <p:nvPicPr>
          <p:cNvPr id="12290" name="Picture 2" descr="F:\St Clements Heritage\Heritage Gallery\Heritage Gallery - old\Resorts\Grand Beach 1.jpg"/>
          <p:cNvPicPr>
            <a:picLocks noChangeAspect="1" noChangeArrowheads="1"/>
          </p:cNvPicPr>
          <p:nvPr/>
        </p:nvPicPr>
        <p:blipFill>
          <a:blip r:embed="rId2" cstate="print"/>
          <a:srcRect l="3479" t="10345" r="2726"/>
          <a:stretch>
            <a:fillRect/>
          </a:stretch>
        </p:blipFill>
        <p:spPr bwMode="auto">
          <a:xfrm>
            <a:off x="5791200" y="4648200"/>
            <a:ext cx="3124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Roads</a:t>
            </a:r>
          </a:p>
          <a:p>
            <a:pPr lvl="1"/>
            <a:r>
              <a:rPr lang="en-US" dirty="0" smtClean="0"/>
              <a:t>River Road</a:t>
            </a:r>
          </a:p>
          <a:p>
            <a:pPr lvl="1"/>
            <a:r>
              <a:rPr lang="en-US" dirty="0" smtClean="0"/>
              <a:t>The King’s Road</a:t>
            </a:r>
          </a:p>
          <a:p>
            <a:pPr lvl="1"/>
            <a:r>
              <a:rPr lang="en-US" dirty="0" smtClean="0"/>
              <a:t>Corduroy Roads</a:t>
            </a:r>
          </a:p>
          <a:p>
            <a:endParaRPr lang="en-US" dirty="0" smtClean="0"/>
          </a:p>
          <a:p>
            <a:r>
              <a:rPr lang="en-US" dirty="0" smtClean="0"/>
              <a:t>The 1920s</a:t>
            </a:r>
          </a:p>
          <a:p>
            <a:pPr lvl="1"/>
            <a:r>
              <a:rPr lang="en-US" dirty="0" smtClean="0"/>
              <a:t>John Bracken’s paving program</a:t>
            </a:r>
          </a:p>
          <a:p>
            <a:pPr lvl="1"/>
            <a:r>
              <a:rPr lang="en-US" dirty="0" smtClean="0"/>
              <a:t>Red River Motor Coach Bus Lines (1925)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Selkirk Bridge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 descr="F:\St Clements Heritage\Historic GeoChaching\Exp Hert Geocache final report\Text for Exp G\Ferry\Selkirk Bridge (48).jpg"/>
          <p:cNvPicPr>
            <a:picLocks noChangeAspect="1" noChangeArrowheads="1"/>
          </p:cNvPicPr>
          <p:nvPr/>
        </p:nvPicPr>
        <p:blipFill>
          <a:blip r:embed="rId3" cstate="print"/>
          <a:srcRect t="9980"/>
          <a:stretch>
            <a:fillRect/>
          </a:stretch>
        </p:blipFill>
        <p:spPr bwMode="auto">
          <a:xfrm>
            <a:off x="1066800" y="1524000"/>
            <a:ext cx="7849025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St Clements Heritage\Heritage Gallery\Heritage Gallery - sorted March 2012\1 Early Settlements\Fort Garry - Upper &amp; Lower\121 dog sleds @ Lower Ft Garry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721092"/>
            <a:ext cx="4244975" cy="313690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533400"/>
            <a:ext cx="255638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Pre-Contact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Horticulture at </a:t>
            </a:r>
            <a:r>
              <a:rPr lang="en-US" dirty="0" smtClean="0"/>
              <a:t>Lockport</a:t>
            </a:r>
            <a:endParaRPr lang="en-US" dirty="0" smtClean="0"/>
          </a:p>
          <a:p>
            <a:r>
              <a:rPr lang="en-US" dirty="0" smtClean="0"/>
              <a:t>Fur trade forts</a:t>
            </a:r>
          </a:p>
          <a:p>
            <a:pPr lvl="1"/>
            <a:r>
              <a:rPr lang="en-US" dirty="0" smtClean="0"/>
              <a:t>Fort </a:t>
            </a:r>
            <a:r>
              <a:rPr lang="en-US" dirty="0" err="1" smtClean="0"/>
              <a:t>Maurepas</a:t>
            </a:r>
            <a:r>
              <a:rPr lang="en-US" dirty="0" smtClean="0"/>
              <a:t> (1730s)</a:t>
            </a:r>
          </a:p>
          <a:p>
            <a:pPr lvl="1"/>
            <a:r>
              <a:rPr lang="en-US" dirty="0" smtClean="0"/>
              <a:t>Lower Fort Garry (1830s)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York Boats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“Brigades”</a:t>
            </a:r>
          </a:p>
          <a:p>
            <a:r>
              <a:rPr lang="en-US" dirty="0" smtClean="0"/>
              <a:t>La </a:t>
            </a:r>
            <a:r>
              <a:rPr lang="en-US" dirty="0" err="1" smtClean="0"/>
              <a:t>Loche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Brigade</a:t>
            </a:r>
          </a:p>
          <a:p>
            <a:endParaRPr lang="en-US" dirty="0" smtClean="0"/>
          </a:p>
        </p:txBody>
      </p:sp>
      <p:pic>
        <p:nvPicPr>
          <p:cNvPr id="2050" name="Picture 2" descr="F:\St Clements Heritage\Heritage Gallery\Heritage Gallery - old\Heritage Gallery - arranged by Web Site Chapters 2\Ed Ledowhoski pics of Selkirk area\Ed Ledohowski\1890 014 york boa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5105400" cy="3306100"/>
          </a:xfrm>
          <a:prstGeom prst="rect">
            <a:avLst/>
          </a:prstGeom>
          <a:noFill/>
        </p:spPr>
      </p:pic>
      <p:pic>
        <p:nvPicPr>
          <p:cNvPr id="2051" name="Picture 3" descr="F:\St Clements Heritage\Heritage Gallery\Heritage Gallery - old\Heritage Gallery - arranged by Web Site Chapters 2\Historical pictures\Archival Masters Volume 2\381A York Boats on Cross Lake, 1900c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2400"/>
            <a:ext cx="4617423" cy="2984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River Colony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St. Peters Windmill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713" t="22917" r="19766" b="11458"/>
          <a:stretch>
            <a:fillRect/>
          </a:stretch>
        </p:blipFill>
        <p:spPr bwMode="auto">
          <a:xfrm>
            <a:off x="1828800" y="2743200"/>
            <a:ext cx="6248400" cy="336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Red River Colony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Gunn’s Creek Flour Mill</a:t>
            </a:r>
            <a:endParaRPr lang="en-CA" dirty="0"/>
          </a:p>
        </p:txBody>
      </p:sp>
      <p:pic>
        <p:nvPicPr>
          <p:cNvPr id="4098" name="Picture 2" descr="F:\St Clements Heritage\Signage\Gunns Mill\DSCF23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667000"/>
            <a:ext cx="3886200" cy="3962400"/>
          </a:xfrm>
          <a:prstGeom prst="rect">
            <a:avLst/>
          </a:prstGeom>
          <a:noFill/>
        </p:spPr>
      </p:pic>
      <p:pic>
        <p:nvPicPr>
          <p:cNvPr id="4099" name="Picture 3" descr="F:\St Clements Heritage\Signage\Gunns Mill\IMGP4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2766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Confederation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Fathers of Confeder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3657600"/>
            <a:ext cx="4495800" cy="2512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Merchants of Selkirk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W.H. </a:t>
            </a:r>
            <a:r>
              <a:rPr lang="en-CA" dirty="0" smtClean="0"/>
              <a:t>Eaton – general store</a:t>
            </a:r>
            <a:endParaRPr lang="en-CA" dirty="0" smtClean="0"/>
          </a:p>
          <a:p>
            <a:pPr lvl="1"/>
            <a:r>
              <a:rPr lang="en-CA" dirty="0" smtClean="0"/>
              <a:t>Related to Methodist  retail mogul Timothy Eaton</a:t>
            </a:r>
          </a:p>
          <a:p>
            <a:pPr lvl="1"/>
            <a:r>
              <a:rPr lang="en-CA" dirty="0" smtClean="0"/>
              <a:t>Eaton Avenue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R. H. </a:t>
            </a:r>
            <a:r>
              <a:rPr lang="en-CA" dirty="0" err="1" smtClean="0"/>
              <a:t>Gilhuly</a:t>
            </a:r>
            <a:r>
              <a:rPr lang="en-CA" dirty="0" smtClean="0"/>
              <a:t> – drug store</a:t>
            </a:r>
          </a:p>
          <a:p>
            <a:endParaRPr lang="en-CA" dirty="0" smtClean="0"/>
          </a:p>
          <a:p>
            <a:r>
              <a:rPr lang="en-CA" dirty="0" smtClean="0"/>
              <a:t>James </a:t>
            </a:r>
            <a:r>
              <a:rPr lang="en-CA" dirty="0" err="1" smtClean="0"/>
              <a:t>Cocleugh</a:t>
            </a:r>
            <a:r>
              <a:rPr lang="en-CA" dirty="0" smtClean="0"/>
              <a:t> – first mayor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Lords of the Lake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William Robinson</a:t>
            </a:r>
          </a:p>
          <a:p>
            <a:pPr lvl="1"/>
            <a:r>
              <a:rPr lang="en-CA" i="1" dirty="0" err="1" smtClean="0"/>
              <a:t>Colvile</a:t>
            </a:r>
            <a:r>
              <a:rPr lang="en-CA" dirty="0" smtClean="0"/>
              <a:t> voyage</a:t>
            </a:r>
          </a:p>
          <a:p>
            <a:pPr lvl="1"/>
            <a:r>
              <a:rPr lang="en-CA" dirty="0" smtClean="0"/>
              <a:t>Buying up lake businesses</a:t>
            </a:r>
          </a:p>
          <a:p>
            <a:pPr lvl="1"/>
            <a:r>
              <a:rPr lang="en-CA" dirty="0" smtClean="0"/>
              <a:t>Monopoly on the </a:t>
            </a:r>
            <a:r>
              <a:rPr lang="en-CA" dirty="0" smtClean="0"/>
              <a:t>lake</a:t>
            </a:r>
          </a:p>
          <a:p>
            <a:pPr lvl="1"/>
            <a:r>
              <a:rPr lang="en-CA" dirty="0" smtClean="0"/>
              <a:t>Robinson Avenue</a:t>
            </a: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William Purvis and Joe Simpson</a:t>
            </a:r>
          </a:p>
          <a:p>
            <a:pPr lvl="1"/>
            <a:r>
              <a:rPr lang="en-CA" dirty="0" smtClean="0"/>
              <a:t>Northern Fish Company</a:t>
            </a:r>
          </a:p>
          <a:p>
            <a:pPr lvl="1"/>
            <a:r>
              <a:rPr lang="en-CA" dirty="0" smtClean="0"/>
              <a:t>Shipbuilding</a:t>
            </a:r>
          </a:p>
        </p:txBody>
      </p:sp>
      <p:pic>
        <p:nvPicPr>
          <p:cNvPr id="4" name="Picture 3" descr="Robinson, Commodore Willia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33400"/>
            <a:ext cx="2286000" cy="3073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Industries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Quarries in East Selkirk</a:t>
            </a:r>
            <a:endParaRPr lang="en-CA" dirty="0"/>
          </a:p>
        </p:txBody>
      </p:sp>
      <p:pic>
        <p:nvPicPr>
          <p:cNvPr id="4" name="Picture 2" descr="F:\St Clements Heritage\Heritage Gallery\Heritage Gallery - old\Heritage Gallery - arranged by Web Site Chapters 2\Negatives\Pics from negatives\Working in the East Selkirk Quarry - end of Frank Str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6934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248</TotalTime>
  <Words>396</Words>
  <Application>Microsoft Office PowerPoint</Application>
  <PresentationFormat>On-screen Show (4:3)</PresentationFormat>
  <Paragraphs>89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Early Industries </vt:lpstr>
      <vt:lpstr>Pre-Contact</vt:lpstr>
      <vt:lpstr>York Boats</vt:lpstr>
      <vt:lpstr>The Red River Colony</vt:lpstr>
      <vt:lpstr>The Red River Colony</vt:lpstr>
      <vt:lpstr>Confederation</vt:lpstr>
      <vt:lpstr>The Merchants of Selkirk</vt:lpstr>
      <vt:lpstr>Lords of the Lake</vt:lpstr>
      <vt:lpstr>Other Industries</vt:lpstr>
      <vt:lpstr>Other Industries (cont.)</vt:lpstr>
      <vt:lpstr>Other Industries (cont.)</vt:lpstr>
      <vt:lpstr>Progress in Transportation</vt:lpstr>
      <vt:lpstr>Steamboats, 1859-1877</vt:lpstr>
      <vt:lpstr>Slide 14</vt:lpstr>
      <vt:lpstr>The Port of Selkirk</vt:lpstr>
      <vt:lpstr>Expansion of Railways</vt:lpstr>
      <vt:lpstr>Resorts</vt:lpstr>
      <vt:lpstr>Roads</vt:lpstr>
      <vt:lpstr>Selkirk Bridge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NDevice</dc:creator>
  <cp:lastModifiedBy>NDevice</cp:lastModifiedBy>
  <cp:revision>15</cp:revision>
  <dcterms:created xsi:type="dcterms:W3CDTF">2018-08-13T21:45:44Z</dcterms:created>
  <dcterms:modified xsi:type="dcterms:W3CDTF">2018-08-16T15:51:48Z</dcterms:modified>
</cp:coreProperties>
</file>